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microsoft.com/office/2020/02/relationships/classificationlabels" Target="/docMetadata/LabelInfo.xml"/><Relationship Id="rId5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 type="dt" idx="19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5" name="PlaceHolder 5"/>
          <p:cNvSpPr>
            <a:spLocks noGrp="1"/>
          </p:cNvSpPr>
          <p:nvPr>
            <p:ph type="ftr" idx="20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6" name="PlaceHolder 6"/>
          <p:cNvSpPr>
            <a:spLocks noGrp="1"/>
          </p:cNvSpPr>
          <p:nvPr>
            <p:ph type="sldNum" idx="21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427F6F-76F2-4553-A9EA-CC86611138C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8E17A73-F129-4C3B-ACE8-56A7994647D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CBC549-43DF-49C0-96C1-82FE54CCE3A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2E1CC8-23CB-4D91-8AF1-1B386773E2E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7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7B9DDF-B015-4855-AFFB-04AE2745338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7EEC72-4689-44B1-B0ED-2A058E90340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E93BBD-1F84-411E-9A30-64AFBF23812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9D275D-565B-4F34-8B3D-81BB4751CB8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71DFE97-6868-49F5-BF7A-4C806D1851D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880" cy="3083760"/>
          </a:xfrm>
          <a:prstGeom prst="rect">
            <a:avLst/>
          </a:prstGeom>
          <a:ln w="0">
            <a:noFill/>
          </a:ln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04F43A-FDCE-43AA-8819-5A5F372667E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FEFCF85-305C-46B7-A254-4CF021BA7D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2D85E4A-E448-4EA6-B0D3-2A532E5B1FC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C100A8F-F2EB-40D6-BE44-43499A2447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30A5B5B-1A58-4131-9102-970BCF27B3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CEEFF13-D3BD-46C0-8C57-1E1D067758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2399E6E-AD91-4DE2-846A-F757587512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1C5B2FD-4F0C-42E3-8A41-2D6CE30BAF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F0EF19F-BEBA-4262-8B91-E5793EA6E9C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A056BEB-0E5E-4FA5-A5B7-F83EC7EF80A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2ADAF8-65EE-454A-A4FD-67C317BDD4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78007C-6506-444A-81C2-AAC504FE88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90EA15-7D33-4283-9497-0353D391443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C57E6F-7237-4E97-B913-1B53BCBF42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362F4B-FBB9-429B-9590-5CAF90C7FC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796075-4507-4833-AD33-6AE54EDEAB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A7AD6E-F1C4-443A-8DE6-AF8B3A8BCB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ADE625-B443-4AFA-A22B-C4ABDCA2C0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2BA759-AE51-4ACB-A7B3-A68E922880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16BB4-56BD-46EA-83F4-EC2A425EA7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E9A245-8968-45F3-BA61-E483A218A34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9D3E75-EEA9-41AB-B586-3F2393BB41B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1B0D1D-2CEC-4369-A847-A43987BBF6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1FBBB2-D6C1-482D-8D4A-B0B01E33F3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0065FB-183C-46C2-814F-44B1DDE834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DA0840-5F6B-438A-A19E-164E82187D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12D9E7-377C-48C8-A899-1BCAD8C247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B1C492-FA7F-458F-B9DD-B877A3DB1A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7110A6-B872-428C-836F-5D9A051128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BC983F-B49A-4F3A-A1A5-D063C1034E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0B83A6-5BAD-4614-BDA4-51377F2D7B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31D238-40F3-4006-A962-42CF40F20E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EFEF6E-3FDD-4CE6-980B-CCE5278DC5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8E7D31-674E-4D63-81BB-3084164147B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A443B0-C02B-4787-978C-A0D9DC0D68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2C7BC1-C474-47C3-A02B-23F29273ED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C0C09F-65D0-4968-8614-F4554ADFA4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BD9967-72E3-4872-ADF0-0D65654E13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2B7E49-78C3-44F3-823F-C49850E316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843541-D2D4-4000-B7B9-BC5D8AD83E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DAA4235-46F7-410A-827B-B2858FF898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3F01B3-BCBD-44E6-ABEE-BDCECE064B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BB94BA-E18C-47C8-A3FF-EEDA9F8CBB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933E69-B9B4-47F3-B9DD-15D4E14E34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9C17E06-3B97-4235-A7D5-CE76161EB1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515BD9A-C95E-4E4B-BBF9-8547F9A6C22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BFFD17-148F-471A-9A33-8A8B3AFF7F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7B2EA47-FC2C-4D45-B531-961E1457D7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03088D7-666C-45E1-ABA2-688BDD0FCA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A7C6B7-0CA4-43E9-8E92-ECE098EC76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340CA6A-2A92-4798-AFA0-54DC001954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74544F9-743F-4999-B4D9-0C5F411EC9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1363B36-B604-498C-BBAB-2F3D2D6FE2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A25443-D117-4913-88A2-6782C31AF3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21898A7-AE93-4C82-B179-FB1E074173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354C02-7C4F-4BE5-ABF8-EDDD161C3C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571047D-3622-4450-A02C-ECD18CE20C3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20FA111-D5DA-4B9E-BD53-2EF8431187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D0BD1C5-A83A-4330-95AA-79F46D285B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9DA8126-95F2-4532-82E3-3C8B272086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55E4F0-AA09-4015-A3C4-26F9E53CC4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00458F7-EE3F-4A45-A3A4-7DBF31CFBE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2D89595-F2E3-4406-BD33-A0C29B846D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63FCC0E-C7B0-4485-93BB-09794FA46E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40D158-40C6-44BE-B5F3-38971A78E6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66DB4E-484D-4AB6-8C27-955230E23DC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7EEE784-C221-411D-9D5F-225405C37C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0D602F3-9FEF-45E4-B713-3CDCA679F4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A8156D3-C936-42F0-8D7D-02AB178123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D7F4E0C-9D5D-4921-9126-CABD32B419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F290DEC-3A39-45EC-9FA5-052850B3FD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A4E5868-1020-4345-81CD-71F43B90CA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EB8CCC2-ACE8-4E6A-A297-F730C695CE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5e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2"/>
          <p:cNvGrpSpPr/>
          <p:nvPr/>
        </p:nvGrpSpPr>
        <p:grpSpPr>
          <a:xfrm>
            <a:off x="0" y="0"/>
            <a:ext cx="6841440" cy="6856560"/>
            <a:chOff x="0" y="0"/>
            <a:chExt cx="6841440" cy="6856560"/>
          </a:xfrm>
        </p:grpSpPr>
        <p:sp>
          <p:nvSpPr>
            <p:cNvPr id="1" name="Rectangle 343"/>
            <p:cNvSpPr/>
            <p:nvPr/>
          </p:nvSpPr>
          <p:spPr>
            <a:xfrm>
              <a:off x="2021040" y="4827960"/>
              <a:ext cx="2027520" cy="2027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Rectangle 9"/>
            <p:cNvSpPr/>
            <p:nvPr/>
          </p:nvSpPr>
          <p:spPr>
            <a:xfrm>
              <a:off x="0" y="0"/>
              <a:ext cx="2027520" cy="2027520"/>
            </a:xfrm>
            <a:custGeom>
              <a:avLst/>
              <a:gdLst/>
              <a:ah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" name="Rectangle 11"/>
            <p:cNvSpPr/>
            <p:nvPr/>
          </p:nvSpPr>
          <p:spPr>
            <a:xfrm>
              <a:off x="2458080" y="1686600"/>
              <a:ext cx="1826280" cy="1826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" name="Rectangle 14"/>
            <p:cNvSpPr/>
            <p:nvPr/>
          </p:nvSpPr>
          <p:spPr>
            <a:xfrm>
              <a:off x="0" y="6108120"/>
              <a:ext cx="2027520" cy="747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Rectangle 9"/>
            <p:cNvSpPr/>
            <p:nvPr/>
          </p:nvSpPr>
          <p:spPr>
            <a:xfrm>
              <a:off x="4054320" y="4069080"/>
              <a:ext cx="2786400" cy="2786400"/>
            </a:xfrm>
            <a:custGeom>
              <a:avLst/>
              <a:gdLst/>
              <a:ah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6" name="Group 115"/>
            <p:cNvGrpSpPr/>
            <p:nvPr/>
          </p:nvGrpSpPr>
          <p:grpSpPr>
            <a:xfrm>
              <a:off x="23760" y="2101680"/>
              <a:ext cx="1917720" cy="1917720"/>
              <a:chOff x="23760" y="2101680"/>
              <a:chExt cx="1917720" cy="1917720"/>
            </a:xfrm>
          </p:grpSpPr>
          <p:grpSp>
            <p:nvGrpSpPr>
              <p:cNvPr id="7" name="Group 114"/>
              <p:cNvGrpSpPr/>
              <p:nvPr/>
            </p:nvGrpSpPr>
            <p:grpSpPr>
              <a:xfrm>
                <a:off x="23760" y="2101680"/>
                <a:ext cx="1917720" cy="1917720"/>
                <a:chOff x="23760" y="2101680"/>
                <a:chExt cx="1917720" cy="1917720"/>
              </a:xfrm>
            </p:grpSpPr>
            <p:grpSp>
              <p:nvGrpSpPr>
                <p:cNvPr id="8" name="Group 98"/>
                <p:cNvGrpSpPr/>
                <p:nvPr/>
              </p:nvGrpSpPr>
              <p:grpSpPr>
                <a:xfrm>
                  <a:off x="23760" y="2101680"/>
                  <a:ext cx="1917720" cy="1917720"/>
                  <a:chOff x="23760" y="2101680"/>
                  <a:chExt cx="1917720" cy="1917720"/>
                </a:xfrm>
              </p:grpSpPr>
              <p:grpSp>
                <p:nvGrpSpPr>
                  <p:cNvPr id="9" name="Group 95"/>
                  <p:cNvGrpSpPr/>
                  <p:nvPr/>
                </p:nvGrpSpPr>
                <p:grpSpPr>
                  <a:xfrm>
                    <a:off x="23760" y="2101680"/>
                    <a:ext cx="1917720" cy="1917720"/>
                    <a:chOff x="23760" y="2101680"/>
                    <a:chExt cx="1917720" cy="1917720"/>
                  </a:xfrm>
                </p:grpSpPr>
                <p:grpSp>
                  <p:nvGrpSpPr>
                    <p:cNvPr id="10" name="Group 89"/>
                    <p:cNvGrpSpPr/>
                    <p:nvPr/>
                  </p:nvGrpSpPr>
                  <p:grpSpPr>
                    <a:xfrm>
                      <a:off x="23760" y="2101680"/>
                      <a:ext cx="1917720" cy="1917720"/>
                      <a:chOff x="23760" y="2101680"/>
                      <a:chExt cx="1917720" cy="1917720"/>
                    </a:xfrm>
                  </p:grpSpPr>
                  <p:grpSp>
                    <p:nvGrpSpPr>
                      <p:cNvPr id="11" name="Group 88"/>
                      <p:cNvGrpSpPr/>
                      <p:nvPr/>
                    </p:nvGrpSpPr>
                    <p:grpSpPr>
                      <a:xfrm>
                        <a:off x="23760" y="2101680"/>
                        <a:ext cx="1917720" cy="1917720"/>
                        <a:chOff x="23760" y="2101680"/>
                        <a:chExt cx="1917720" cy="1917720"/>
                      </a:xfrm>
                    </p:grpSpPr>
                    <p:grpSp>
                      <p:nvGrpSpPr>
                        <p:cNvPr id="12" name="Group 85"/>
                        <p:cNvGrpSpPr/>
                        <p:nvPr/>
                      </p:nvGrpSpPr>
                      <p:grpSpPr>
                        <a:xfrm>
                          <a:off x="23760" y="2101680"/>
                          <a:ext cx="1917720" cy="1917720"/>
                          <a:chOff x="23760" y="2101680"/>
                          <a:chExt cx="1917720" cy="1917720"/>
                        </a:xfrm>
                      </p:grpSpPr>
                      <p:grpSp>
                        <p:nvGrpSpPr>
                          <p:cNvPr id="13" name="Group 82"/>
                          <p:cNvGrpSpPr/>
                          <p:nvPr/>
                        </p:nvGrpSpPr>
                        <p:grpSpPr>
                          <a:xfrm>
                            <a:off x="23760" y="2101680"/>
                            <a:ext cx="1917720" cy="1917720"/>
                            <a:chOff x="23760" y="2101680"/>
                            <a:chExt cx="1917720" cy="1917720"/>
                          </a:xfrm>
                        </p:grpSpPr>
                        <p:sp>
                          <p:nvSpPr>
                            <p:cNvPr id="14" name="Oval 77"/>
                            <p:cNvSpPr/>
                            <p:nvPr/>
                          </p:nvSpPr>
                          <p:spPr>
                            <a:xfrm>
                              <a:off x="23760" y="2101680"/>
                              <a:ext cx="1917720" cy="1917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15" name="Oval 79"/>
                            <p:cNvSpPr/>
                            <p:nvPr/>
                          </p:nvSpPr>
                          <p:spPr>
                            <a:xfrm>
                              <a:off x="95760" y="2173680"/>
                              <a:ext cx="1773720" cy="1773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" name="Oval 81"/>
                          <p:cNvSpPr/>
                          <p:nvPr/>
                        </p:nvSpPr>
                        <p:spPr>
                          <a:xfrm>
                            <a:off x="167760" y="2245680"/>
                            <a:ext cx="1629720" cy="1629720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rgbClr val="224e7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/>
                        </p:style>
                        <p:txBody>
                          <a:bodyPr lIns="90000" rIns="90000" tIns="45000" bIns="45000" anchor="ctr">
                            <a:noAutofit/>
                          </a:bodyPr>
                          <a:p>
                            <a:pPr algn="ctr">
                              <a:lnSpc>
                                <a:spcPct val="100000"/>
                              </a:lnSpc>
                              <a:buNone/>
                            </a:pPr>
                            <a:r>
                              <a:rPr b="0" lang="en-US" sz="1800" spc="-1" strike="noStrike">
                                <a:solidFill>
                                  <a:srgbClr val="ffffff"/>
                                </a:solidFill>
                                <a:latin typeface="Avenir Next LT Pro"/>
                                <a:ea typeface="DejaVu Sans"/>
                              </a:rPr>
                              <a:t> </a:t>
                            </a:r>
                            <a:endParaRPr b="0" lang="en-US" sz="1800" spc="-1" strike="noStrike">
                              <a:latin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17" name="Oval 84"/>
                        <p:cNvSpPr/>
                        <p:nvPr/>
                      </p:nvSpPr>
                      <p:spPr>
                        <a:xfrm>
                          <a:off x="239760" y="2317680"/>
                          <a:ext cx="1485720" cy="1485720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rgbClr val="224e7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  <p:txBody>
                        <a:bodyPr lIns="90000" rIns="90000" tIns="45000" bIns="45000" anchor="ctr">
                          <a:noAutofit/>
                        </a:bodyPr>
                        <a:p>
                          <a:pPr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b="0" lang="en-US" sz="1800" spc="-1" strike="noStrike">
                              <a:solidFill>
                                <a:srgbClr val="ffffff"/>
                              </a:solidFill>
                              <a:latin typeface="Avenir Next LT Pro"/>
                              <a:ea typeface="DejaVu Sans"/>
                            </a:rPr>
                            <a:t> </a:t>
                          </a:r>
                          <a:endParaRPr b="0" lang="en-US" sz="1800" spc="-1" strike="noStrike"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18" name="Oval 87"/>
                      <p:cNvSpPr/>
                      <p:nvPr/>
                    </p:nvSpPr>
                    <p:spPr>
                      <a:xfrm>
                        <a:off x="311760" y="2389680"/>
                        <a:ext cx="1341720" cy="134172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224e7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5000" bIns="450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800" spc="-1" strike="noStrike">
                            <a:solidFill>
                              <a:srgbClr val="ffffff"/>
                            </a:solidFill>
                            <a:latin typeface="Avenir Next LT Pro"/>
                            <a:ea typeface="DejaVu Sans"/>
                          </a:rPr>
                          <a:t> </a:t>
                        </a:r>
                        <a:endParaRPr b="0" lang="en-US" sz="1800" spc="-1" strike="noStrike"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19" name="Oval 91"/>
                    <p:cNvSpPr/>
                    <p:nvPr/>
                  </p:nvSpPr>
                  <p:spPr>
                    <a:xfrm>
                      <a:off x="383760" y="2461680"/>
                      <a:ext cx="1197720" cy="119772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224e7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venir Next LT Pro"/>
                          <a:ea typeface="DejaVu Sans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20" name="Oval 94"/>
                  <p:cNvSpPr/>
                  <p:nvPr/>
                </p:nvSpPr>
                <p:spPr>
                  <a:xfrm>
                    <a:off x="455760" y="2533680"/>
                    <a:ext cx="1053720" cy="1053720"/>
                  </a:xfrm>
                  <a:prstGeom prst="ellipse">
                    <a:avLst/>
                  </a:prstGeom>
                  <a:noFill/>
                  <a:ln>
                    <a:solidFill>
                      <a:srgbClr val="224e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Avenir Next LT Pro"/>
                        <a:ea typeface="DejaVu Sans"/>
                      </a:rPr>
                      <a:t> 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21" name="Oval 97"/>
                <p:cNvSpPr/>
                <p:nvPr/>
              </p:nvSpPr>
              <p:spPr>
                <a:xfrm>
                  <a:off x="527760" y="2605680"/>
                  <a:ext cx="909720" cy="909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2" name="Oval 101"/>
                <p:cNvSpPr/>
                <p:nvPr/>
              </p:nvSpPr>
              <p:spPr>
                <a:xfrm>
                  <a:off x="599760" y="2677680"/>
                  <a:ext cx="765720" cy="765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3" name="Oval 104"/>
                <p:cNvSpPr/>
                <p:nvPr/>
              </p:nvSpPr>
              <p:spPr>
                <a:xfrm>
                  <a:off x="671760" y="2749680"/>
                  <a:ext cx="621720" cy="621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4" name="Oval 107"/>
                <p:cNvSpPr/>
                <p:nvPr/>
              </p:nvSpPr>
              <p:spPr>
                <a:xfrm>
                  <a:off x="744120" y="2821680"/>
                  <a:ext cx="477720" cy="477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5" name="Oval 109"/>
                <p:cNvSpPr/>
                <p:nvPr/>
              </p:nvSpPr>
              <p:spPr>
                <a:xfrm>
                  <a:off x="816120" y="2893680"/>
                  <a:ext cx="333360" cy="33336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6" name="Oval 112"/>
              <p:cNvSpPr/>
              <p:nvPr/>
            </p:nvSpPr>
            <p:spPr>
              <a:xfrm>
                <a:off x="888120" y="2965680"/>
                <a:ext cx="189360" cy="189360"/>
              </a:xfrm>
              <a:prstGeom prst="ellipse">
                <a:avLst/>
              </a:prstGeom>
              <a:noFill/>
              <a:ln>
                <a:solidFill>
                  <a:srgbClr val="224e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Avenir Next LT Pro"/>
                    <a:ea typeface="DejaVu Sans"/>
                  </a:rPr>
                  <a:t> 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7" name="Freeform: Shape 22"/>
            <p:cNvSpPr/>
            <p:nvPr/>
          </p:nvSpPr>
          <p:spPr>
            <a:xfrm rot="10800000">
              <a:off x="1016280" y="2045520"/>
              <a:ext cx="1012320" cy="202752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Rectangle 9"/>
            <p:cNvSpPr/>
            <p:nvPr/>
          </p:nvSpPr>
          <p:spPr>
            <a:xfrm rot="5400000">
              <a:off x="2030760" y="4821120"/>
              <a:ext cx="2027520" cy="2027520"/>
            </a:xfrm>
            <a:custGeom>
              <a:avLst/>
              <a:gdLst/>
              <a:ah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Oval 174"/>
            <p:cNvSpPr/>
            <p:nvPr/>
          </p:nvSpPr>
          <p:spPr>
            <a:xfrm>
              <a:off x="861840" y="888120"/>
              <a:ext cx="271800" cy="271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Rectangle 290"/>
            <p:cNvSpPr/>
            <p:nvPr/>
          </p:nvSpPr>
          <p:spPr>
            <a:xfrm>
              <a:off x="0" y="4082040"/>
              <a:ext cx="2027520" cy="20275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1" name="Graphic 296" descr=""/>
            <p:cNvPicPr/>
            <p:nvPr/>
          </p:nvPicPr>
          <p:blipFill>
            <a:blip r:embed="rId2"/>
            <a:stretch/>
          </p:blipFill>
          <p:spPr>
            <a:xfrm rot="10800000">
              <a:off x="2031480" y="205452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" name="Graphic 298" descr=""/>
            <p:cNvPicPr/>
            <p:nvPr/>
          </p:nvPicPr>
          <p:blipFill>
            <a:blip r:embed="rId3"/>
            <a:stretch/>
          </p:blipFill>
          <p:spPr>
            <a:xfrm>
              <a:off x="0" y="407808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" name="Straight Connector 169"/>
            <p:cNvSpPr/>
            <p:nvPr/>
          </p:nvSpPr>
          <p:spPr>
            <a:xfrm>
              <a:off x="974160" y="989280"/>
              <a:ext cx="5867280" cy="586728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f0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2"/>
          <p:cNvGrpSpPr/>
          <p:nvPr/>
        </p:nvGrpSpPr>
        <p:grpSpPr>
          <a:xfrm>
            <a:off x="-7560" y="-7560"/>
            <a:ext cx="4182840" cy="6863040"/>
            <a:chOff x="-7560" y="-7560"/>
            <a:chExt cx="4182840" cy="6863040"/>
          </a:xfrm>
        </p:grpSpPr>
        <p:sp>
          <p:nvSpPr>
            <p:cNvPr id="73" name="Rectangle 63"/>
            <p:cNvSpPr/>
            <p:nvPr/>
          </p:nvSpPr>
          <p:spPr>
            <a:xfrm flipH="1">
              <a:off x="-2160" y="2021400"/>
              <a:ext cx="2030400" cy="2027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Rectangle 23"/>
            <p:cNvSpPr/>
            <p:nvPr/>
          </p:nvSpPr>
          <p:spPr>
            <a:xfrm>
              <a:off x="2029680" y="2031480"/>
              <a:ext cx="2027520" cy="2027520"/>
            </a:xfrm>
            <a:custGeom>
              <a:avLst/>
              <a:gdLst/>
              <a:ahLst/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" name="Rectangle 17"/>
            <p:cNvSpPr/>
            <p:nvPr/>
          </p:nvSpPr>
          <p:spPr>
            <a:xfrm>
              <a:off x="2028240" y="4052880"/>
              <a:ext cx="2027520" cy="2027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76" name="Picture 19" descr="A black and white striped pattern&#10;&#10;Description automatically generated with low confidence"/>
            <p:cNvPicPr/>
            <p:nvPr/>
          </p:nvPicPr>
          <p:blipFill>
            <a:blip r:embed="rId2"/>
            <a:stretch/>
          </p:blipFill>
          <p:spPr>
            <a:xfrm>
              <a:off x="2032920" y="5086800"/>
              <a:ext cx="2016720" cy="996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7" name="Graphic 25" descr=""/>
            <p:cNvPicPr/>
            <p:nvPr/>
          </p:nvPicPr>
          <p:blipFill>
            <a:blip r:embed="rId3"/>
            <a:stretch/>
          </p:blipFill>
          <p:spPr>
            <a:xfrm rot="10800000">
              <a:off x="-7560" y="144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" name="Rectangle 30"/>
            <p:cNvSpPr/>
            <p:nvPr/>
          </p:nvSpPr>
          <p:spPr>
            <a:xfrm>
              <a:off x="2030040" y="6045120"/>
              <a:ext cx="2027520" cy="8103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Rectangle 35"/>
            <p:cNvSpPr/>
            <p:nvPr/>
          </p:nvSpPr>
          <p:spPr>
            <a:xfrm flipH="1">
              <a:off x="-2160" y="4827960"/>
              <a:ext cx="2030400" cy="20275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80" name="Graphic 13" descr=""/>
            <p:cNvPicPr/>
            <p:nvPr/>
          </p:nvPicPr>
          <p:blipFill>
            <a:blip r:embed="rId4"/>
            <a:stretch/>
          </p:blipFill>
          <p:spPr>
            <a:xfrm>
              <a:off x="-2880" y="482796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81" name="Group 39"/>
            <p:cNvGrpSpPr/>
            <p:nvPr/>
          </p:nvGrpSpPr>
          <p:grpSpPr>
            <a:xfrm>
              <a:off x="100080" y="2099880"/>
              <a:ext cx="1917720" cy="1917720"/>
              <a:chOff x="100080" y="2099880"/>
              <a:chExt cx="1917720" cy="1917720"/>
            </a:xfrm>
          </p:grpSpPr>
          <p:grpSp>
            <p:nvGrpSpPr>
              <p:cNvPr id="82" name="Group 40"/>
              <p:cNvGrpSpPr/>
              <p:nvPr/>
            </p:nvGrpSpPr>
            <p:grpSpPr>
              <a:xfrm>
                <a:off x="100080" y="2099880"/>
                <a:ext cx="1917720" cy="1917720"/>
                <a:chOff x="100080" y="2099880"/>
                <a:chExt cx="1917720" cy="1917720"/>
              </a:xfrm>
            </p:grpSpPr>
            <p:grpSp>
              <p:nvGrpSpPr>
                <p:cNvPr id="83" name="Group 42"/>
                <p:cNvGrpSpPr/>
                <p:nvPr/>
              </p:nvGrpSpPr>
              <p:grpSpPr>
                <a:xfrm>
                  <a:off x="100080" y="2099880"/>
                  <a:ext cx="1917720" cy="1917720"/>
                  <a:chOff x="100080" y="2099880"/>
                  <a:chExt cx="1917720" cy="1917720"/>
                </a:xfrm>
              </p:grpSpPr>
              <p:grpSp>
                <p:nvGrpSpPr>
                  <p:cNvPr id="84" name="Group 48"/>
                  <p:cNvGrpSpPr/>
                  <p:nvPr/>
                </p:nvGrpSpPr>
                <p:grpSpPr>
                  <a:xfrm>
                    <a:off x="100080" y="2099880"/>
                    <a:ext cx="1917720" cy="1917720"/>
                    <a:chOff x="100080" y="2099880"/>
                    <a:chExt cx="1917720" cy="1917720"/>
                  </a:xfrm>
                </p:grpSpPr>
                <p:grpSp>
                  <p:nvGrpSpPr>
                    <p:cNvPr id="85" name="Group 50"/>
                    <p:cNvGrpSpPr/>
                    <p:nvPr/>
                  </p:nvGrpSpPr>
                  <p:grpSpPr>
                    <a:xfrm>
                      <a:off x="100080" y="2099880"/>
                      <a:ext cx="1917720" cy="1917720"/>
                      <a:chOff x="100080" y="2099880"/>
                      <a:chExt cx="1917720" cy="1917720"/>
                    </a:xfrm>
                  </p:grpSpPr>
                  <p:grpSp>
                    <p:nvGrpSpPr>
                      <p:cNvPr id="86" name="Group 52"/>
                      <p:cNvGrpSpPr/>
                      <p:nvPr/>
                    </p:nvGrpSpPr>
                    <p:grpSpPr>
                      <a:xfrm>
                        <a:off x="100080" y="2099880"/>
                        <a:ext cx="1917720" cy="1917720"/>
                        <a:chOff x="100080" y="2099880"/>
                        <a:chExt cx="1917720" cy="1917720"/>
                      </a:xfrm>
                    </p:grpSpPr>
                    <p:grpSp>
                      <p:nvGrpSpPr>
                        <p:cNvPr id="87" name="Group 54"/>
                        <p:cNvGrpSpPr/>
                        <p:nvPr/>
                      </p:nvGrpSpPr>
                      <p:grpSpPr>
                        <a:xfrm>
                          <a:off x="100080" y="2099880"/>
                          <a:ext cx="1917720" cy="1917720"/>
                          <a:chOff x="100080" y="2099880"/>
                          <a:chExt cx="1917720" cy="1917720"/>
                        </a:xfrm>
                      </p:grpSpPr>
                      <p:grpSp>
                        <p:nvGrpSpPr>
                          <p:cNvPr id="88" name="Group 56"/>
                          <p:cNvGrpSpPr/>
                          <p:nvPr/>
                        </p:nvGrpSpPr>
                        <p:grpSpPr>
                          <a:xfrm>
                            <a:off x="100080" y="2099880"/>
                            <a:ext cx="1917720" cy="1917720"/>
                            <a:chOff x="100080" y="2099880"/>
                            <a:chExt cx="1917720" cy="1917720"/>
                          </a:xfrm>
                        </p:grpSpPr>
                        <p:sp>
                          <p:nvSpPr>
                            <p:cNvPr id="89" name="Oval 58"/>
                            <p:cNvSpPr/>
                            <p:nvPr/>
                          </p:nvSpPr>
                          <p:spPr>
                            <a:xfrm>
                              <a:off x="100080" y="2099880"/>
                              <a:ext cx="1917720" cy="1917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90" name="Oval 59"/>
                            <p:cNvSpPr/>
                            <p:nvPr/>
                          </p:nvSpPr>
                          <p:spPr>
                            <a:xfrm>
                              <a:off x="172080" y="2171880"/>
                              <a:ext cx="1773720" cy="1773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91" name="Oval 57"/>
                          <p:cNvSpPr/>
                          <p:nvPr/>
                        </p:nvSpPr>
                        <p:spPr>
                          <a:xfrm>
                            <a:off x="244440" y="2243880"/>
                            <a:ext cx="1629720" cy="1629720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rgbClr val="224e7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/>
                        </p:style>
                        <p:txBody>
                          <a:bodyPr lIns="90000" rIns="90000" tIns="45000" bIns="45000" anchor="ctr">
                            <a:noAutofit/>
                          </a:bodyPr>
                          <a:p>
                            <a:pPr algn="ctr">
                              <a:lnSpc>
                                <a:spcPct val="100000"/>
                              </a:lnSpc>
                              <a:buNone/>
                            </a:pPr>
                            <a:r>
                              <a:rPr b="0" lang="en-US" sz="1800" spc="-1" strike="noStrike">
                                <a:solidFill>
                                  <a:srgbClr val="ffffff"/>
                                </a:solidFill>
                                <a:latin typeface="Avenir Next LT Pro"/>
                                <a:ea typeface="DejaVu Sans"/>
                              </a:rPr>
                              <a:t> </a:t>
                            </a:r>
                            <a:endParaRPr b="0" lang="en-US" sz="1800" spc="-1" strike="noStrike">
                              <a:latin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92" name="Oval 55"/>
                        <p:cNvSpPr/>
                        <p:nvPr/>
                      </p:nvSpPr>
                      <p:spPr>
                        <a:xfrm>
                          <a:off x="316440" y="2315880"/>
                          <a:ext cx="1485720" cy="1485720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rgbClr val="224e7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  <p:txBody>
                        <a:bodyPr lIns="90000" rIns="90000" tIns="45000" bIns="45000" anchor="ctr">
                          <a:noAutofit/>
                        </a:bodyPr>
                        <a:p>
                          <a:pPr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b="0" lang="en-US" sz="1800" spc="-1" strike="noStrike">
                              <a:solidFill>
                                <a:srgbClr val="ffffff"/>
                              </a:solidFill>
                              <a:latin typeface="Avenir Next LT Pro"/>
                              <a:ea typeface="DejaVu Sans"/>
                            </a:rPr>
                            <a:t> </a:t>
                          </a:r>
                          <a:endParaRPr b="0" lang="en-US" sz="1800" spc="-1" strike="noStrike"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93" name="Oval 53"/>
                      <p:cNvSpPr/>
                      <p:nvPr/>
                    </p:nvSpPr>
                    <p:spPr>
                      <a:xfrm>
                        <a:off x="388440" y="2387880"/>
                        <a:ext cx="1341720" cy="134172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224e7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5000" bIns="450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800" spc="-1" strike="noStrike">
                            <a:solidFill>
                              <a:srgbClr val="ffffff"/>
                            </a:solidFill>
                            <a:latin typeface="Avenir Next LT Pro"/>
                            <a:ea typeface="DejaVu Sans"/>
                          </a:rPr>
                          <a:t> </a:t>
                        </a:r>
                        <a:endParaRPr b="0" lang="en-US" sz="1800" spc="-1" strike="noStrike"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94" name="Oval 51"/>
                    <p:cNvSpPr/>
                    <p:nvPr/>
                  </p:nvSpPr>
                  <p:spPr>
                    <a:xfrm>
                      <a:off x="460440" y="2459880"/>
                      <a:ext cx="1197720" cy="119772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224e7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venir Next LT Pro"/>
                          <a:ea typeface="DejaVu Sans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95" name="Oval 49"/>
                  <p:cNvSpPr/>
                  <p:nvPr/>
                </p:nvSpPr>
                <p:spPr>
                  <a:xfrm>
                    <a:off x="532440" y="2531880"/>
                    <a:ext cx="1053720" cy="1053720"/>
                  </a:xfrm>
                  <a:prstGeom prst="ellipse">
                    <a:avLst/>
                  </a:prstGeom>
                  <a:noFill/>
                  <a:ln>
                    <a:solidFill>
                      <a:srgbClr val="224e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Avenir Next LT Pro"/>
                        <a:ea typeface="DejaVu Sans"/>
                      </a:rPr>
                      <a:t> 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96" name="Oval 43"/>
                <p:cNvSpPr/>
                <p:nvPr/>
              </p:nvSpPr>
              <p:spPr>
                <a:xfrm>
                  <a:off x="604440" y="2603880"/>
                  <a:ext cx="909720" cy="909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97" name="Oval 44"/>
                <p:cNvSpPr/>
                <p:nvPr/>
              </p:nvSpPr>
              <p:spPr>
                <a:xfrm>
                  <a:off x="676440" y="2675880"/>
                  <a:ext cx="765720" cy="765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98" name="Oval 45"/>
                <p:cNvSpPr/>
                <p:nvPr/>
              </p:nvSpPr>
              <p:spPr>
                <a:xfrm>
                  <a:off x="748440" y="2747880"/>
                  <a:ext cx="621720" cy="621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99" name="Oval 46"/>
                <p:cNvSpPr/>
                <p:nvPr/>
              </p:nvSpPr>
              <p:spPr>
                <a:xfrm>
                  <a:off x="820440" y="2819880"/>
                  <a:ext cx="477720" cy="477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100" name="Oval 47"/>
                <p:cNvSpPr/>
                <p:nvPr/>
              </p:nvSpPr>
              <p:spPr>
                <a:xfrm>
                  <a:off x="892440" y="2891880"/>
                  <a:ext cx="333360" cy="33336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101" name="Oval 41"/>
              <p:cNvSpPr/>
              <p:nvPr/>
            </p:nvSpPr>
            <p:spPr>
              <a:xfrm>
                <a:off x="964440" y="2963880"/>
                <a:ext cx="189360" cy="189360"/>
              </a:xfrm>
              <a:prstGeom prst="ellipse">
                <a:avLst/>
              </a:prstGeom>
              <a:noFill/>
              <a:ln>
                <a:solidFill>
                  <a:srgbClr val="224e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Avenir Next LT Pro"/>
                    <a:ea typeface="DejaVu Sans"/>
                  </a:rPr>
                  <a:t> 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102" name="Rectangle 74"/>
            <p:cNvSpPr/>
            <p:nvPr/>
          </p:nvSpPr>
          <p:spPr>
            <a:xfrm>
              <a:off x="0" y="4043160"/>
              <a:ext cx="2027520" cy="781920"/>
            </a:xfrm>
            <a:prstGeom prst="rect">
              <a:avLst/>
            </a:prstGeom>
            <a:solidFill>
              <a:srgbClr val="224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Freeform: Shape 73"/>
            <p:cNvSpPr/>
            <p:nvPr/>
          </p:nvSpPr>
          <p:spPr>
            <a:xfrm>
              <a:off x="0" y="2021400"/>
              <a:ext cx="1012320" cy="202752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Straight Connector 65"/>
            <p:cNvSpPr/>
            <p:nvPr/>
          </p:nvSpPr>
          <p:spPr>
            <a:xfrm>
              <a:off x="10440" y="-7560"/>
              <a:ext cx="4052520" cy="4040640"/>
            </a:xfrm>
            <a:prstGeom prst="line">
              <a:avLst/>
            </a:prstGeom>
            <a:ln w="50800">
              <a:solidFill>
                <a:srgbClr val="385e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Oval 70"/>
            <p:cNvSpPr/>
            <p:nvPr/>
          </p:nvSpPr>
          <p:spPr>
            <a:xfrm>
              <a:off x="3903480" y="3870000"/>
              <a:ext cx="271800" cy="27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" name="PlaceHolder 1"/>
          <p:cNvSpPr>
            <a:spLocks noGrp="1"/>
          </p:cNvSpPr>
          <p:nvPr>
            <p:ph type="ftr" idx="1"/>
          </p:nvPr>
        </p:nvSpPr>
        <p:spPr>
          <a:xfrm>
            <a:off x="7306200" y="635508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8b8b8b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ldNum" idx="2"/>
          </p:nvPr>
        </p:nvSpPr>
        <p:spPr>
          <a:xfrm>
            <a:off x="10967400" y="63565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8b8b8b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D66B93-0000-4D77-B544-E8EEAE8EA41E}" type="slidenum">
              <a:rPr b="0" lang="en-US" sz="1000" spc="-1" strike="noStrike">
                <a:solidFill>
                  <a:srgbClr val="8b8b8b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dt" idx="3"/>
          </p:nvPr>
        </p:nvSpPr>
        <p:spPr>
          <a:xfrm>
            <a:off x="4833720" y="63532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a20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3"/>
          <p:cNvGrpSpPr/>
          <p:nvPr/>
        </p:nvGrpSpPr>
        <p:grpSpPr>
          <a:xfrm>
            <a:off x="2520" y="360"/>
            <a:ext cx="4064400" cy="4826160"/>
            <a:chOff x="2520" y="360"/>
            <a:chExt cx="4064400" cy="4826160"/>
          </a:xfrm>
        </p:grpSpPr>
        <p:sp>
          <p:nvSpPr>
            <p:cNvPr id="148" name="Rectangle 6"/>
            <p:cNvSpPr/>
            <p:nvPr/>
          </p:nvSpPr>
          <p:spPr>
            <a:xfrm flipH="1" rot="10800000">
              <a:off x="2027160" y="779040"/>
              <a:ext cx="2030400" cy="2027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Rectangle 23"/>
            <p:cNvSpPr/>
            <p:nvPr/>
          </p:nvSpPr>
          <p:spPr>
            <a:xfrm rot="10800000">
              <a:off x="2520" y="768600"/>
              <a:ext cx="2027520" cy="2027520"/>
            </a:xfrm>
            <a:custGeom>
              <a:avLst/>
              <a:gdLst/>
              <a:ahLst/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Rectangle 8"/>
            <p:cNvSpPr/>
            <p:nvPr/>
          </p:nvSpPr>
          <p:spPr>
            <a:xfrm rot="10800000">
              <a:off x="3960" y="0"/>
              <a:ext cx="2027520" cy="772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1" name="Graphic 12" descr=""/>
            <p:cNvPicPr/>
            <p:nvPr/>
          </p:nvPicPr>
          <p:blipFill>
            <a:blip r:embed="rId2"/>
            <a:stretch/>
          </p:blipFill>
          <p:spPr>
            <a:xfrm>
              <a:off x="2039400" y="279900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2" name="Rectangle 40"/>
            <p:cNvSpPr/>
            <p:nvPr/>
          </p:nvSpPr>
          <p:spPr>
            <a:xfrm rot="10800000">
              <a:off x="2032200" y="0"/>
              <a:ext cx="2027520" cy="781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53" name="Picture 10" descr="A black and white striped pattern&#10;&#10;Description automatically generated with low confidence"/>
            <p:cNvPicPr/>
            <p:nvPr/>
          </p:nvPicPr>
          <p:blipFill>
            <a:blip r:embed="rId3"/>
            <a:stretch/>
          </p:blipFill>
          <p:spPr>
            <a:xfrm rot="10800000">
              <a:off x="2038680" y="788400"/>
              <a:ext cx="2016720" cy="996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5e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3"/>
          <p:cNvGrpSpPr/>
          <p:nvPr/>
        </p:nvGrpSpPr>
        <p:grpSpPr>
          <a:xfrm>
            <a:off x="2520" y="2031480"/>
            <a:ext cx="4064400" cy="4824000"/>
            <a:chOff x="2520" y="2031480"/>
            <a:chExt cx="4064400" cy="4824000"/>
          </a:xfrm>
        </p:grpSpPr>
        <p:sp>
          <p:nvSpPr>
            <p:cNvPr id="193" name="Rectangle 6"/>
            <p:cNvSpPr/>
            <p:nvPr/>
          </p:nvSpPr>
          <p:spPr>
            <a:xfrm flipH="1">
              <a:off x="7560" y="4051440"/>
              <a:ext cx="2030400" cy="2027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Rectangle 23"/>
            <p:cNvSpPr/>
            <p:nvPr/>
          </p:nvSpPr>
          <p:spPr>
            <a:xfrm>
              <a:off x="2039400" y="4061880"/>
              <a:ext cx="2027520" cy="2027520"/>
            </a:xfrm>
            <a:custGeom>
              <a:avLst/>
              <a:gdLst/>
              <a:ahLst/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Rectangle 8"/>
            <p:cNvSpPr/>
            <p:nvPr/>
          </p:nvSpPr>
          <p:spPr>
            <a:xfrm>
              <a:off x="2037960" y="6082920"/>
              <a:ext cx="2027520" cy="772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6" name="Graphic 12" descr=""/>
            <p:cNvPicPr/>
            <p:nvPr/>
          </p:nvPicPr>
          <p:blipFill>
            <a:blip r:embed="rId2"/>
            <a:stretch/>
          </p:blipFill>
          <p:spPr>
            <a:xfrm rot="10800000">
              <a:off x="2520" y="203148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97" name="Group 18"/>
            <p:cNvGrpSpPr/>
            <p:nvPr/>
          </p:nvGrpSpPr>
          <p:grpSpPr>
            <a:xfrm>
              <a:off x="110160" y="4129920"/>
              <a:ext cx="1917720" cy="1917720"/>
              <a:chOff x="110160" y="4129920"/>
              <a:chExt cx="1917720" cy="1917720"/>
            </a:xfrm>
          </p:grpSpPr>
          <p:grpSp>
            <p:nvGrpSpPr>
              <p:cNvPr id="198" name="Group 19"/>
              <p:cNvGrpSpPr/>
              <p:nvPr/>
            </p:nvGrpSpPr>
            <p:grpSpPr>
              <a:xfrm>
                <a:off x="110160" y="4129920"/>
                <a:ext cx="1917720" cy="1917720"/>
                <a:chOff x="110160" y="4129920"/>
                <a:chExt cx="1917720" cy="1917720"/>
              </a:xfrm>
            </p:grpSpPr>
            <p:grpSp>
              <p:nvGrpSpPr>
                <p:cNvPr id="199" name="Group 21"/>
                <p:cNvGrpSpPr/>
                <p:nvPr/>
              </p:nvGrpSpPr>
              <p:grpSpPr>
                <a:xfrm>
                  <a:off x="110160" y="4129920"/>
                  <a:ext cx="1917720" cy="1917720"/>
                  <a:chOff x="110160" y="4129920"/>
                  <a:chExt cx="1917720" cy="1917720"/>
                </a:xfrm>
              </p:grpSpPr>
              <p:grpSp>
                <p:nvGrpSpPr>
                  <p:cNvPr id="200" name="Group 28"/>
                  <p:cNvGrpSpPr/>
                  <p:nvPr/>
                </p:nvGrpSpPr>
                <p:grpSpPr>
                  <a:xfrm>
                    <a:off x="110160" y="4129920"/>
                    <a:ext cx="1917720" cy="1917720"/>
                    <a:chOff x="110160" y="4129920"/>
                    <a:chExt cx="1917720" cy="1917720"/>
                  </a:xfrm>
                </p:grpSpPr>
                <p:grpSp>
                  <p:nvGrpSpPr>
                    <p:cNvPr id="201" name="Group 30"/>
                    <p:cNvGrpSpPr/>
                    <p:nvPr/>
                  </p:nvGrpSpPr>
                  <p:grpSpPr>
                    <a:xfrm>
                      <a:off x="110160" y="4129920"/>
                      <a:ext cx="1917720" cy="1917720"/>
                      <a:chOff x="110160" y="4129920"/>
                      <a:chExt cx="1917720" cy="1917720"/>
                    </a:xfrm>
                  </p:grpSpPr>
                  <p:grpSp>
                    <p:nvGrpSpPr>
                      <p:cNvPr id="202" name="Group 32"/>
                      <p:cNvGrpSpPr/>
                      <p:nvPr/>
                    </p:nvGrpSpPr>
                    <p:grpSpPr>
                      <a:xfrm>
                        <a:off x="110160" y="4129920"/>
                        <a:ext cx="1917720" cy="1917720"/>
                        <a:chOff x="110160" y="4129920"/>
                        <a:chExt cx="1917720" cy="1917720"/>
                      </a:xfrm>
                    </p:grpSpPr>
                    <p:grpSp>
                      <p:nvGrpSpPr>
                        <p:cNvPr id="203" name="Group 34"/>
                        <p:cNvGrpSpPr/>
                        <p:nvPr/>
                      </p:nvGrpSpPr>
                      <p:grpSpPr>
                        <a:xfrm>
                          <a:off x="110160" y="4129920"/>
                          <a:ext cx="1917720" cy="1917720"/>
                          <a:chOff x="110160" y="4129920"/>
                          <a:chExt cx="1917720" cy="1917720"/>
                        </a:xfrm>
                      </p:grpSpPr>
                      <p:grpSp>
                        <p:nvGrpSpPr>
                          <p:cNvPr id="204" name="Group 36"/>
                          <p:cNvGrpSpPr/>
                          <p:nvPr/>
                        </p:nvGrpSpPr>
                        <p:grpSpPr>
                          <a:xfrm>
                            <a:off x="110160" y="4129920"/>
                            <a:ext cx="1917720" cy="1917720"/>
                            <a:chOff x="110160" y="4129920"/>
                            <a:chExt cx="1917720" cy="1917720"/>
                          </a:xfrm>
                        </p:grpSpPr>
                        <p:sp>
                          <p:nvSpPr>
                            <p:cNvPr id="205" name="Oval 38"/>
                            <p:cNvSpPr/>
                            <p:nvPr/>
                          </p:nvSpPr>
                          <p:spPr>
                            <a:xfrm>
                              <a:off x="110160" y="4129920"/>
                              <a:ext cx="1917720" cy="1917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206" name="Oval 39"/>
                            <p:cNvSpPr/>
                            <p:nvPr/>
                          </p:nvSpPr>
                          <p:spPr>
                            <a:xfrm>
                              <a:off x="182160" y="4201920"/>
                              <a:ext cx="1773720" cy="1773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07" name="Oval 37"/>
                          <p:cNvSpPr/>
                          <p:nvPr/>
                        </p:nvSpPr>
                        <p:spPr>
                          <a:xfrm>
                            <a:off x="254160" y="4273920"/>
                            <a:ext cx="1629720" cy="1629720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rgbClr val="224e7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/>
                        </p:style>
                        <p:txBody>
                          <a:bodyPr lIns="90000" rIns="90000" tIns="45000" bIns="45000" anchor="ctr">
                            <a:noAutofit/>
                          </a:bodyPr>
                          <a:p>
                            <a:pPr algn="ctr">
                              <a:lnSpc>
                                <a:spcPct val="100000"/>
                              </a:lnSpc>
                              <a:buNone/>
                            </a:pPr>
                            <a:r>
                              <a:rPr b="0" lang="en-US" sz="1800" spc="-1" strike="noStrike">
                                <a:solidFill>
                                  <a:srgbClr val="ffffff"/>
                                </a:solidFill>
                                <a:latin typeface="Avenir Next LT Pro"/>
                                <a:ea typeface="DejaVu Sans"/>
                              </a:rPr>
                              <a:t> </a:t>
                            </a:r>
                            <a:endParaRPr b="0" lang="en-US" sz="1800" spc="-1" strike="noStrike">
                              <a:latin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208" name="Oval 35"/>
                        <p:cNvSpPr/>
                        <p:nvPr/>
                      </p:nvSpPr>
                      <p:spPr>
                        <a:xfrm>
                          <a:off x="326160" y="4345920"/>
                          <a:ext cx="1485720" cy="1485720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rgbClr val="224e7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  <p:txBody>
                        <a:bodyPr lIns="90000" rIns="90000" tIns="45000" bIns="45000" anchor="ctr">
                          <a:noAutofit/>
                        </a:bodyPr>
                        <a:p>
                          <a:pPr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b="0" lang="en-US" sz="1800" spc="-1" strike="noStrike">
                              <a:solidFill>
                                <a:srgbClr val="ffffff"/>
                              </a:solidFill>
                              <a:latin typeface="Avenir Next LT Pro"/>
                              <a:ea typeface="DejaVu Sans"/>
                            </a:rPr>
                            <a:t> </a:t>
                          </a:r>
                          <a:endParaRPr b="0" lang="en-US" sz="1800" spc="-1" strike="noStrike"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209" name="Oval 33"/>
                      <p:cNvSpPr/>
                      <p:nvPr/>
                    </p:nvSpPr>
                    <p:spPr>
                      <a:xfrm>
                        <a:off x="398160" y="4417920"/>
                        <a:ext cx="1341720" cy="134172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224e7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5000" bIns="450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800" spc="-1" strike="noStrike">
                            <a:solidFill>
                              <a:srgbClr val="ffffff"/>
                            </a:solidFill>
                            <a:latin typeface="Avenir Next LT Pro"/>
                            <a:ea typeface="DejaVu Sans"/>
                          </a:rPr>
                          <a:t> </a:t>
                        </a:r>
                        <a:endParaRPr b="0" lang="en-US" sz="1800" spc="-1" strike="noStrike"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210" name="Oval 31"/>
                    <p:cNvSpPr/>
                    <p:nvPr/>
                  </p:nvSpPr>
                  <p:spPr>
                    <a:xfrm>
                      <a:off x="470160" y="4489920"/>
                      <a:ext cx="1197720" cy="119772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224e7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venir Next LT Pro"/>
                          <a:ea typeface="DejaVu Sans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211" name="Oval 29"/>
                  <p:cNvSpPr/>
                  <p:nvPr/>
                </p:nvSpPr>
                <p:spPr>
                  <a:xfrm>
                    <a:off x="542160" y="4562280"/>
                    <a:ext cx="1053720" cy="1053720"/>
                  </a:xfrm>
                  <a:prstGeom prst="ellipse">
                    <a:avLst/>
                  </a:prstGeom>
                  <a:noFill/>
                  <a:ln>
                    <a:solidFill>
                      <a:srgbClr val="224e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Avenir Next LT Pro"/>
                        <a:ea typeface="DejaVu Sans"/>
                      </a:rPr>
                      <a:t> 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212" name="Oval 23"/>
                <p:cNvSpPr/>
                <p:nvPr/>
              </p:nvSpPr>
              <p:spPr>
                <a:xfrm>
                  <a:off x="614160" y="4634280"/>
                  <a:ext cx="909720" cy="909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13" name="Oval 24"/>
                <p:cNvSpPr/>
                <p:nvPr/>
              </p:nvSpPr>
              <p:spPr>
                <a:xfrm>
                  <a:off x="686160" y="4706280"/>
                  <a:ext cx="765720" cy="765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14" name="Oval 25"/>
                <p:cNvSpPr/>
                <p:nvPr/>
              </p:nvSpPr>
              <p:spPr>
                <a:xfrm>
                  <a:off x="758160" y="4778280"/>
                  <a:ext cx="621720" cy="621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15" name="Oval 26"/>
                <p:cNvSpPr/>
                <p:nvPr/>
              </p:nvSpPr>
              <p:spPr>
                <a:xfrm>
                  <a:off x="830160" y="4850280"/>
                  <a:ext cx="477720" cy="477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16" name="Oval 27"/>
                <p:cNvSpPr/>
                <p:nvPr/>
              </p:nvSpPr>
              <p:spPr>
                <a:xfrm>
                  <a:off x="902160" y="4922280"/>
                  <a:ext cx="333360" cy="33336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17" name="Oval 20"/>
              <p:cNvSpPr/>
              <p:nvPr/>
            </p:nvSpPr>
            <p:spPr>
              <a:xfrm>
                <a:off x="974160" y="4994280"/>
                <a:ext cx="189360" cy="189360"/>
              </a:xfrm>
              <a:prstGeom prst="ellipse">
                <a:avLst/>
              </a:prstGeom>
              <a:noFill/>
              <a:ln>
                <a:solidFill>
                  <a:srgbClr val="224e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Avenir Next LT Pro"/>
                    <a:ea typeface="DejaVu Sans"/>
                  </a:rPr>
                  <a:t> 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18" name="Rectangle 40"/>
            <p:cNvSpPr/>
            <p:nvPr/>
          </p:nvSpPr>
          <p:spPr>
            <a:xfrm>
              <a:off x="9720" y="6073560"/>
              <a:ext cx="2027520" cy="781920"/>
            </a:xfrm>
            <a:prstGeom prst="rect">
              <a:avLst/>
            </a:prstGeom>
            <a:solidFill>
              <a:srgbClr val="224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Freeform: Shape 41"/>
            <p:cNvSpPr/>
            <p:nvPr/>
          </p:nvSpPr>
          <p:spPr>
            <a:xfrm>
              <a:off x="9720" y="4051440"/>
              <a:ext cx="1012320" cy="202752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5e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roup 2"/>
          <p:cNvGrpSpPr/>
          <p:nvPr/>
        </p:nvGrpSpPr>
        <p:grpSpPr>
          <a:xfrm>
            <a:off x="8125200" y="-7200"/>
            <a:ext cx="4068720" cy="6862680"/>
            <a:chOff x="8125200" y="-7200"/>
            <a:chExt cx="4068720" cy="6862680"/>
          </a:xfrm>
        </p:grpSpPr>
        <p:sp>
          <p:nvSpPr>
            <p:cNvPr id="259" name="Rectangle 10"/>
            <p:cNvSpPr/>
            <p:nvPr/>
          </p:nvSpPr>
          <p:spPr>
            <a:xfrm>
              <a:off x="10162080" y="2014560"/>
              <a:ext cx="2027520" cy="2027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Rectangle 23"/>
            <p:cNvSpPr/>
            <p:nvPr/>
          </p:nvSpPr>
          <p:spPr>
            <a:xfrm rot="5400000">
              <a:off x="10162800" y="2024640"/>
              <a:ext cx="2027520" cy="2027520"/>
            </a:xfrm>
            <a:custGeom>
              <a:avLst/>
              <a:gdLst/>
              <a:ahLst/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Rectangle 8"/>
            <p:cNvSpPr/>
            <p:nvPr/>
          </p:nvSpPr>
          <p:spPr>
            <a:xfrm>
              <a:off x="10162080" y="0"/>
              <a:ext cx="2027520" cy="20275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2" name="Graphic 7" descr=""/>
            <p:cNvPicPr/>
            <p:nvPr/>
          </p:nvPicPr>
          <p:blipFill>
            <a:blip r:embed="rId2"/>
            <a:stretch/>
          </p:blipFill>
          <p:spPr>
            <a:xfrm rot="10800000">
              <a:off x="10164600" y="252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" name="Rectangle 6"/>
            <p:cNvSpPr/>
            <p:nvPr/>
          </p:nvSpPr>
          <p:spPr>
            <a:xfrm>
              <a:off x="8139240" y="-7200"/>
              <a:ext cx="2027520" cy="2027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Rectangle 31"/>
            <p:cNvSpPr/>
            <p:nvPr/>
          </p:nvSpPr>
          <p:spPr>
            <a:xfrm flipH="1">
              <a:off x="8125200" y="4807800"/>
              <a:ext cx="2030400" cy="20275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Rectangle 33"/>
            <p:cNvSpPr/>
            <p:nvPr/>
          </p:nvSpPr>
          <p:spPr>
            <a:xfrm>
              <a:off x="10160640" y="4041360"/>
              <a:ext cx="2027520" cy="2027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6" name="Picture 34" descr="A black and white striped pattern&#10;&#10;Description automatically generated with low confidence"/>
            <p:cNvPicPr/>
            <p:nvPr/>
          </p:nvPicPr>
          <p:blipFill>
            <a:blip r:embed="rId3"/>
            <a:stretch/>
          </p:blipFill>
          <p:spPr>
            <a:xfrm>
              <a:off x="10177200" y="5079600"/>
              <a:ext cx="2016720" cy="996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7" name="Graphic 35" descr=""/>
            <p:cNvPicPr/>
            <p:nvPr/>
          </p:nvPicPr>
          <p:blipFill>
            <a:blip r:embed="rId4"/>
            <a:stretch/>
          </p:blipFill>
          <p:spPr>
            <a:xfrm rot="10800000">
              <a:off x="8142120" y="-684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8" name="Rectangle 36"/>
            <p:cNvSpPr/>
            <p:nvPr/>
          </p:nvSpPr>
          <p:spPr>
            <a:xfrm>
              <a:off x="10158840" y="6016680"/>
              <a:ext cx="2027520" cy="838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69" name="Graphic 37" descr=""/>
            <p:cNvPicPr/>
            <p:nvPr/>
          </p:nvPicPr>
          <p:blipFill>
            <a:blip r:embed="rId5"/>
            <a:stretch/>
          </p:blipFill>
          <p:spPr>
            <a:xfrm>
              <a:off x="8131320" y="482796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70" name="Group 39"/>
            <p:cNvGrpSpPr/>
            <p:nvPr/>
          </p:nvGrpSpPr>
          <p:grpSpPr>
            <a:xfrm>
              <a:off x="8227800" y="2092680"/>
              <a:ext cx="1917720" cy="1917720"/>
              <a:chOff x="8227800" y="2092680"/>
              <a:chExt cx="1917720" cy="1917720"/>
            </a:xfrm>
          </p:grpSpPr>
          <p:grpSp>
            <p:nvGrpSpPr>
              <p:cNvPr id="271" name="Group 40"/>
              <p:cNvGrpSpPr/>
              <p:nvPr/>
            </p:nvGrpSpPr>
            <p:grpSpPr>
              <a:xfrm>
                <a:off x="8227800" y="2092680"/>
                <a:ext cx="1917720" cy="1917720"/>
                <a:chOff x="8227800" y="2092680"/>
                <a:chExt cx="1917720" cy="1917720"/>
              </a:xfrm>
            </p:grpSpPr>
            <p:grpSp>
              <p:nvGrpSpPr>
                <p:cNvPr id="272" name="Group 42"/>
                <p:cNvGrpSpPr/>
                <p:nvPr/>
              </p:nvGrpSpPr>
              <p:grpSpPr>
                <a:xfrm>
                  <a:off x="8227800" y="2092680"/>
                  <a:ext cx="1917720" cy="1917720"/>
                  <a:chOff x="8227800" y="2092680"/>
                  <a:chExt cx="1917720" cy="1917720"/>
                </a:xfrm>
              </p:grpSpPr>
              <p:grpSp>
                <p:nvGrpSpPr>
                  <p:cNvPr id="273" name="Group 48"/>
                  <p:cNvGrpSpPr/>
                  <p:nvPr/>
                </p:nvGrpSpPr>
                <p:grpSpPr>
                  <a:xfrm>
                    <a:off x="8227800" y="2092680"/>
                    <a:ext cx="1917720" cy="1917720"/>
                    <a:chOff x="8227800" y="2092680"/>
                    <a:chExt cx="1917720" cy="1917720"/>
                  </a:xfrm>
                </p:grpSpPr>
                <p:grpSp>
                  <p:nvGrpSpPr>
                    <p:cNvPr id="274" name="Group 50"/>
                    <p:cNvGrpSpPr/>
                    <p:nvPr/>
                  </p:nvGrpSpPr>
                  <p:grpSpPr>
                    <a:xfrm>
                      <a:off x="8227800" y="2092680"/>
                      <a:ext cx="1917720" cy="1917720"/>
                      <a:chOff x="8227800" y="2092680"/>
                      <a:chExt cx="1917720" cy="1917720"/>
                    </a:xfrm>
                  </p:grpSpPr>
                  <p:grpSp>
                    <p:nvGrpSpPr>
                      <p:cNvPr id="275" name="Group 52"/>
                      <p:cNvGrpSpPr/>
                      <p:nvPr/>
                    </p:nvGrpSpPr>
                    <p:grpSpPr>
                      <a:xfrm>
                        <a:off x="8227800" y="2092680"/>
                        <a:ext cx="1917720" cy="1917720"/>
                        <a:chOff x="8227800" y="2092680"/>
                        <a:chExt cx="1917720" cy="1917720"/>
                      </a:xfrm>
                    </p:grpSpPr>
                    <p:grpSp>
                      <p:nvGrpSpPr>
                        <p:cNvPr id="276" name="Group 54"/>
                        <p:cNvGrpSpPr/>
                        <p:nvPr/>
                      </p:nvGrpSpPr>
                      <p:grpSpPr>
                        <a:xfrm>
                          <a:off x="8227800" y="2092680"/>
                          <a:ext cx="1917720" cy="1917720"/>
                          <a:chOff x="8227800" y="2092680"/>
                          <a:chExt cx="1917720" cy="1917720"/>
                        </a:xfrm>
                      </p:grpSpPr>
                      <p:grpSp>
                        <p:nvGrpSpPr>
                          <p:cNvPr id="277" name="Group 56"/>
                          <p:cNvGrpSpPr/>
                          <p:nvPr/>
                        </p:nvGrpSpPr>
                        <p:grpSpPr>
                          <a:xfrm>
                            <a:off x="8227800" y="2092680"/>
                            <a:ext cx="1917720" cy="1917720"/>
                            <a:chOff x="8227800" y="2092680"/>
                            <a:chExt cx="1917720" cy="1917720"/>
                          </a:xfrm>
                        </p:grpSpPr>
                        <p:sp>
                          <p:nvSpPr>
                            <p:cNvPr id="278" name="Oval 58"/>
                            <p:cNvSpPr/>
                            <p:nvPr/>
                          </p:nvSpPr>
                          <p:spPr>
                            <a:xfrm>
                              <a:off x="8227800" y="2092680"/>
                              <a:ext cx="1917720" cy="1917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279" name="Oval 59"/>
                            <p:cNvSpPr/>
                            <p:nvPr/>
                          </p:nvSpPr>
                          <p:spPr>
                            <a:xfrm>
                              <a:off x="8299800" y="2164680"/>
                              <a:ext cx="1773720" cy="177372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224e7f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80" name="Oval 57"/>
                          <p:cNvSpPr/>
                          <p:nvPr/>
                        </p:nvSpPr>
                        <p:spPr>
                          <a:xfrm>
                            <a:off x="8371800" y="2236680"/>
                            <a:ext cx="1629720" cy="1629720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rgbClr val="224e7f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/>
                        </p:style>
                        <p:txBody>
                          <a:bodyPr lIns="90000" rIns="90000" tIns="45000" bIns="45000" anchor="ctr">
                            <a:noAutofit/>
                          </a:bodyPr>
                          <a:p>
                            <a:pPr algn="ctr">
                              <a:lnSpc>
                                <a:spcPct val="100000"/>
                              </a:lnSpc>
                              <a:buNone/>
                            </a:pPr>
                            <a:r>
                              <a:rPr b="0" lang="en-US" sz="1800" spc="-1" strike="noStrike">
                                <a:solidFill>
                                  <a:srgbClr val="ffffff"/>
                                </a:solidFill>
                                <a:latin typeface="Avenir Next LT Pro"/>
                                <a:ea typeface="DejaVu Sans"/>
                              </a:rPr>
                              <a:t> </a:t>
                            </a:r>
                            <a:endParaRPr b="0" lang="en-US" sz="1800" spc="-1" strike="noStrike">
                              <a:latin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281" name="Oval 55"/>
                        <p:cNvSpPr/>
                        <p:nvPr/>
                      </p:nvSpPr>
                      <p:spPr>
                        <a:xfrm>
                          <a:off x="8443800" y="2308680"/>
                          <a:ext cx="1485720" cy="1485720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rgbClr val="224e7f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  <p:txBody>
                        <a:bodyPr lIns="90000" rIns="90000" tIns="45000" bIns="45000" anchor="ctr">
                          <a:noAutofit/>
                        </a:bodyPr>
                        <a:p>
                          <a:pPr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b="0" lang="en-US" sz="1800" spc="-1" strike="noStrike">
                              <a:solidFill>
                                <a:srgbClr val="ffffff"/>
                              </a:solidFill>
                              <a:latin typeface="Avenir Next LT Pro"/>
                              <a:ea typeface="DejaVu Sans"/>
                            </a:rPr>
                            <a:t> </a:t>
                          </a:r>
                          <a:endParaRPr b="0" lang="en-US" sz="1800" spc="-1" strike="noStrike"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282" name="Oval 53"/>
                      <p:cNvSpPr/>
                      <p:nvPr/>
                    </p:nvSpPr>
                    <p:spPr>
                      <a:xfrm>
                        <a:off x="8515800" y="2380680"/>
                        <a:ext cx="1341720" cy="134172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224e7f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5000" bIns="450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800" spc="-1" strike="noStrike">
                            <a:solidFill>
                              <a:srgbClr val="ffffff"/>
                            </a:solidFill>
                            <a:latin typeface="Avenir Next LT Pro"/>
                            <a:ea typeface="DejaVu Sans"/>
                          </a:rPr>
                          <a:t> </a:t>
                        </a:r>
                        <a:endParaRPr b="0" lang="en-US" sz="1800" spc="-1" strike="noStrike"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283" name="Oval 51"/>
                    <p:cNvSpPr/>
                    <p:nvPr/>
                  </p:nvSpPr>
                  <p:spPr>
                    <a:xfrm>
                      <a:off x="8587800" y="2452680"/>
                      <a:ext cx="1197720" cy="119772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224e7f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venir Next LT Pro"/>
                          <a:ea typeface="DejaVu Sans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284" name="Oval 49"/>
                  <p:cNvSpPr/>
                  <p:nvPr/>
                </p:nvSpPr>
                <p:spPr>
                  <a:xfrm>
                    <a:off x="8659800" y="2524680"/>
                    <a:ext cx="1053720" cy="1053720"/>
                  </a:xfrm>
                  <a:prstGeom prst="ellipse">
                    <a:avLst/>
                  </a:prstGeom>
                  <a:noFill/>
                  <a:ln>
                    <a:solidFill>
                      <a:srgbClr val="224e7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Avenir Next LT Pro"/>
                        <a:ea typeface="DejaVu Sans"/>
                      </a:rPr>
                      <a:t> 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285" name="Oval 43"/>
                <p:cNvSpPr/>
                <p:nvPr/>
              </p:nvSpPr>
              <p:spPr>
                <a:xfrm>
                  <a:off x="8731800" y="2596680"/>
                  <a:ext cx="909720" cy="909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86" name="Oval 44"/>
                <p:cNvSpPr/>
                <p:nvPr/>
              </p:nvSpPr>
              <p:spPr>
                <a:xfrm>
                  <a:off x="8803800" y="2668680"/>
                  <a:ext cx="765720" cy="765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87" name="Oval 45"/>
                <p:cNvSpPr/>
                <p:nvPr/>
              </p:nvSpPr>
              <p:spPr>
                <a:xfrm>
                  <a:off x="8875800" y="2740680"/>
                  <a:ext cx="621720" cy="621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88" name="Oval 46"/>
                <p:cNvSpPr/>
                <p:nvPr/>
              </p:nvSpPr>
              <p:spPr>
                <a:xfrm>
                  <a:off x="8947800" y="2812680"/>
                  <a:ext cx="477720" cy="47772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289" name="Oval 47"/>
                <p:cNvSpPr/>
                <p:nvPr/>
              </p:nvSpPr>
              <p:spPr>
                <a:xfrm>
                  <a:off x="9019800" y="2884680"/>
                  <a:ext cx="333360" cy="333360"/>
                </a:xfrm>
                <a:prstGeom prst="ellipse">
                  <a:avLst/>
                </a:prstGeom>
                <a:noFill/>
                <a:ln>
                  <a:solidFill>
                    <a:srgbClr val="224e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90" name="Oval 41"/>
              <p:cNvSpPr/>
              <p:nvPr/>
            </p:nvSpPr>
            <p:spPr>
              <a:xfrm>
                <a:off x="9091800" y="2956680"/>
                <a:ext cx="189360" cy="189360"/>
              </a:xfrm>
              <a:prstGeom prst="ellipse">
                <a:avLst/>
              </a:prstGeom>
              <a:noFill/>
              <a:ln>
                <a:solidFill>
                  <a:srgbClr val="224e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Avenir Next LT Pro"/>
                    <a:ea typeface="DejaVu Sans"/>
                  </a:rPr>
                  <a:t> 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91" name="Rectangle 60"/>
            <p:cNvSpPr/>
            <p:nvPr/>
          </p:nvSpPr>
          <p:spPr>
            <a:xfrm>
              <a:off x="8138160" y="4046040"/>
              <a:ext cx="2027520" cy="8204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Freeform: Shape 61"/>
            <p:cNvSpPr/>
            <p:nvPr/>
          </p:nvSpPr>
          <p:spPr>
            <a:xfrm>
              <a:off x="8138160" y="2030040"/>
              <a:ext cx="1012320" cy="200916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Straight Connector 62"/>
            <p:cNvSpPr/>
            <p:nvPr/>
          </p:nvSpPr>
          <p:spPr>
            <a:xfrm>
              <a:off x="8138160" y="2012040"/>
              <a:ext cx="3044880" cy="360"/>
            </a:xfrm>
            <a:prstGeom prst="line">
              <a:avLst/>
            </a:prstGeom>
            <a:ln w="38100">
              <a:solidFill>
                <a:srgbClr val="f8f0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Oval 63"/>
            <p:cNvSpPr/>
            <p:nvPr/>
          </p:nvSpPr>
          <p:spPr>
            <a:xfrm>
              <a:off x="11055240" y="1874880"/>
              <a:ext cx="271800" cy="271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5" name="PlaceHolder 1"/>
          <p:cNvSpPr>
            <a:spLocks noGrp="1"/>
          </p:cNvSpPr>
          <p:nvPr>
            <p:ph type="ftr" idx="4"/>
          </p:nvPr>
        </p:nvSpPr>
        <p:spPr>
          <a:xfrm>
            <a:off x="5499720" y="635508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sldNum" idx="5"/>
          </p:nvPr>
        </p:nvSpPr>
        <p:spPr>
          <a:xfrm>
            <a:off x="11274120" y="635508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9E1D41-9FAA-4919-A36A-5DC0F3F2AC69}" type="slidenum"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dt" idx="6"/>
          </p:nvPr>
        </p:nvSpPr>
        <p:spPr>
          <a:xfrm>
            <a:off x="761400" y="63550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a20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"/>
          <p:cNvGrpSpPr/>
          <p:nvPr/>
        </p:nvGrpSpPr>
        <p:grpSpPr>
          <a:xfrm>
            <a:off x="-1080" y="-1800"/>
            <a:ext cx="7248240" cy="6859800"/>
            <a:chOff x="-1080" y="-1800"/>
            <a:chExt cx="7248240" cy="6859800"/>
          </a:xfrm>
        </p:grpSpPr>
        <p:sp>
          <p:nvSpPr>
            <p:cNvPr id="337" name="Rectangle 33"/>
            <p:cNvSpPr/>
            <p:nvPr/>
          </p:nvSpPr>
          <p:spPr>
            <a:xfrm>
              <a:off x="-1080" y="4775400"/>
              <a:ext cx="2027520" cy="20750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38" name="Graphic 27" descr=""/>
            <p:cNvPicPr/>
            <p:nvPr/>
          </p:nvPicPr>
          <p:blipFill>
            <a:blip r:embed="rId2"/>
            <a:stretch/>
          </p:blipFill>
          <p:spPr>
            <a:xfrm rot="10800000">
              <a:off x="-720" y="-180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9" name="Rectangle 38"/>
            <p:cNvSpPr/>
            <p:nvPr/>
          </p:nvSpPr>
          <p:spPr>
            <a:xfrm>
              <a:off x="3600" y="2034000"/>
              <a:ext cx="2027520" cy="2027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" name="Rectangle 64"/>
            <p:cNvSpPr/>
            <p:nvPr/>
          </p:nvSpPr>
          <p:spPr>
            <a:xfrm>
              <a:off x="-360" y="4059720"/>
              <a:ext cx="2027520" cy="7570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Rectangle 12"/>
            <p:cNvSpPr/>
            <p:nvPr/>
          </p:nvSpPr>
          <p:spPr>
            <a:xfrm>
              <a:off x="4071600" y="4059000"/>
              <a:ext cx="3175560" cy="2797200"/>
            </a:xfrm>
            <a:custGeom>
              <a:avLst/>
              <a:gdLst/>
              <a:ahLst/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2" name="Graphic 10" descr=""/>
            <p:cNvPicPr/>
            <p:nvPr/>
          </p:nvPicPr>
          <p:blipFill>
            <a:blip r:embed="rId3"/>
            <a:stretch/>
          </p:blipFill>
          <p:spPr>
            <a:xfrm>
              <a:off x="2037960" y="2029680"/>
              <a:ext cx="2027520" cy="202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3" name="Graphic 68" descr=""/>
            <p:cNvPicPr/>
            <p:nvPr/>
          </p:nvPicPr>
          <p:blipFill>
            <a:blip r:embed="rId4"/>
            <a:stretch/>
          </p:blipFill>
          <p:spPr>
            <a:xfrm>
              <a:off x="2034000" y="405576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4" name="Rectangle 9"/>
            <p:cNvSpPr/>
            <p:nvPr/>
          </p:nvSpPr>
          <p:spPr>
            <a:xfrm>
              <a:off x="2028600" y="4060440"/>
              <a:ext cx="2027520" cy="2027520"/>
            </a:xfrm>
            <a:custGeom>
              <a:avLst/>
              <a:gdLst/>
              <a:ah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45" name="Graphic 72" descr=""/>
            <p:cNvPicPr/>
            <p:nvPr/>
          </p:nvPicPr>
          <p:blipFill>
            <a:blip r:embed="rId5"/>
            <a:stretch/>
          </p:blipFill>
          <p:spPr>
            <a:xfrm rot="5400000">
              <a:off x="2046240" y="4060080"/>
              <a:ext cx="2027520" cy="2027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6" name="Picture 34" descr="A black and white striped pattern&#10;&#10;Description automatically generated with low confidence"/>
            <p:cNvPicPr/>
            <p:nvPr/>
          </p:nvPicPr>
          <p:blipFill>
            <a:blip r:embed="rId6"/>
            <a:stretch/>
          </p:blipFill>
          <p:spPr>
            <a:xfrm>
              <a:off x="1440" y="3062880"/>
              <a:ext cx="2016720" cy="9968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347" name="Group 161"/>
            <p:cNvGrpSpPr/>
            <p:nvPr/>
          </p:nvGrpSpPr>
          <p:grpSpPr>
            <a:xfrm>
              <a:off x="4320" y="4836600"/>
              <a:ext cx="1963440" cy="1963440"/>
              <a:chOff x="4320" y="4836600"/>
              <a:chExt cx="1963440" cy="1963440"/>
            </a:xfrm>
          </p:grpSpPr>
          <p:grpSp>
            <p:nvGrpSpPr>
              <p:cNvPr id="348" name="Group 162"/>
              <p:cNvGrpSpPr/>
              <p:nvPr/>
            </p:nvGrpSpPr>
            <p:grpSpPr>
              <a:xfrm>
                <a:off x="4320" y="4836600"/>
                <a:ext cx="1963440" cy="1963440"/>
                <a:chOff x="4320" y="4836600"/>
                <a:chExt cx="1963440" cy="1963440"/>
              </a:xfrm>
            </p:grpSpPr>
            <p:grpSp>
              <p:nvGrpSpPr>
                <p:cNvPr id="349" name="Group 164"/>
                <p:cNvGrpSpPr/>
                <p:nvPr/>
              </p:nvGrpSpPr>
              <p:grpSpPr>
                <a:xfrm>
                  <a:off x="4320" y="4836600"/>
                  <a:ext cx="1963440" cy="1963440"/>
                  <a:chOff x="4320" y="4836600"/>
                  <a:chExt cx="1963440" cy="1963440"/>
                </a:xfrm>
              </p:grpSpPr>
              <p:grpSp>
                <p:nvGrpSpPr>
                  <p:cNvPr id="350" name="Group 172"/>
                  <p:cNvGrpSpPr/>
                  <p:nvPr/>
                </p:nvGrpSpPr>
                <p:grpSpPr>
                  <a:xfrm>
                    <a:off x="4320" y="4836600"/>
                    <a:ext cx="1963440" cy="1963440"/>
                    <a:chOff x="4320" y="4836600"/>
                    <a:chExt cx="1963440" cy="1963440"/>
                  </a:xfrm>
                </p:grpSpPr>
                <p:grpSp>
                  <p:nvGrpSpPr>
                    <p:cNvPr id="351" name="Group 175"/>
                    <p:cNvGrpSpPr/>
                    <p:nvPr/>
                  </p:nvGrpSpPr>
                  <p:grpSpPr>
                    <a:xfrm>
                      <a:off x="4320" y="4836600"/>
                      <a:ext cx="1963440" cy="1963440"/>
                      <a:chOff x="4320" y="4836600"/>
                      <a:chExt cx="1963440" cy="1963440"/>
                    </a:xfrm>
                  </p:grpSpPr>
                  <p:grpSp>
                    <p:nvGrpSpPr>
                      <p:cNvPr id="352" name="Group 177"/>
                      <p:cNvGrpSpPr/>
                      <p:nvPr/>
                    </p:nvGrpSpPr>
                    <p:grpSpPr>
                      <a:xfrm>
                        <a:off x="4320" y="4836600"/>
                        <a:ext cx="1963440" cy="1963440"/>
                        <a:chOff x="4320" y="4836600"/>
                        <a:chExt cx="1963440" cy="1963440"/>
                      </a:xfrm>
                    </p:grpSpPr>
                    <p:grpSp>
                      <p:nvGrpSpPr>
                        <p:cNvPr id="353" name="Group 179"/>
                        <p:cNvGrpSpPr/>
                        <p:nvPr/>
                      </p:nvGrpSpPr>
                      <p:grpSpPr>
                        <a:xfrm>
                          <a:off x="4320" y="4836600"/>
                          <a:ext cx="1963440" cy="1963440"/>
                          <a:chOff x="4320" y="4836600"/>
                          <a:chExt cx="1963440" cy="1963440"/>
                        </a:xfrm>
                      </p:grpSpPr>
                      <p:grpSp>
                        <p:nvGrpSpPr>
                          <p:cNvPr id="354" name="Group 181"/>
                          <p:cNvGrpSpPr/>
                          <p:nvPr/>
                        </p:nvGrpSpPr>
                        <p:grpSpPr>
                          <a:xfrm>
                            <a:off x="4320" y="4836600"/>
                            <a:ext cx="1963440" cy="1963440"/>
                            <a:chOff x="4320" y="4836600"/>
                            <a:chExt cx="1963440" cy="1963440"/>
                          </a:xfrm>
                        </p:grpSpPr>
                        <p:sp>
                          <p:nvSpPr>
                            <p:cNvPr id="355" name="Oval 183"/>
                            <p:cNvSpPr/>
                            <p:nvPr/>
                          </p:nvSpPr>
                          <p:spPr>
                            <a:xfrm>
                              <a:off x="4320" y="4836600"/>
                              <a:ext cx="1963440" cy="196344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958ea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  <p:sp>
                          <p:nvSpPr>
                            <p:cNvPr id="356" name="Oval 184"/>
                            <p:cNvSpPr/>
                            <p:nvPr/>
                          </p:nvSpPr>
                          <p:spPr>
                            <a:xfrm>
                              <a:off x="78120" y="4910400"/>
                              <a:ext cx="1815840" cy="1815840"/>
                            </a:xfrm>
                            <a:prstGeom prst="ellipse">
                              <a:avLst/>
                            </a:prstGeom>
                            <a:noFill/>
                            <a:ln>
                              <a:solidFill>
                                <a:srgbClr val="958ea2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/>
                          </p:style>
                          <p:txBody>
                            <a:bodyPr lIns="90000" rIns="90000" tIns="45000" bIns="45000" anchor="ctr">
                              <a:noAutofit/>
                            </a:bodyPr>
                            <a:p>
                              <a:pPr algn="ctr">
                                <a:lnSpc>
                                  <a:spcPct val="100000"/>
                                </a:lnSpc>
                                <a:buNone/>
                              </a:pPr>
                              <a:r>
                                <a:rPr b="0" lang="en-US" sz="1800" spc="-1" strike="noStrike">
                                  <a:solidFill>
                                    <a:srgbClr val="ffffff"/>
                                  </a:solidFill>
                                  <a:latin typeface="Avenir Next LT Pro"/>
                                  <a:ea typeface="DejaVu Sans"/>
                                </a:rPr>
                                <a:t> </a:t>
                              </a:r>
                              <a:endParaRPr b="0" lang="en-US" sz="1800" spc="-1" strike="noStrike">
                                <a:latin typeface="Arial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57" name="Oval 182"/>
                          <p:cNvSpPr/>
                          <p:nvPr/>
                        </p:nvSpPr>
                        <p:spPr>
                          <a:xfrm>
                            <a:off x="151920" y="4984200"/>
                            <a:ext cx="1668600" cy="1668600"/>
                          </a:xfrm>
                          <a:prstGeom prst="ellipse">
                            <a:avLst/>
                          </a:prstGeom>
                          <a:noFill/>
                          <a:ln>
                            <a:solidFill>
                              <a:srgbClr val="958ea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/>
                        </p:style>
                        <p:txBody>
                          <a:bodyPr lIns="90000" rIns="90000" tIns="45000" bIns="45000" anchor="ctr">
                            <a:noAutofit/>
                          </a:bodyPr>
                          <a:p>
                            <a:pPr algn="ctr">
                              <a:lnSpc>
                                <a:spcPct val="100000"/>
                              </a:lnSpc>
                              <a:buNone/>
                            </a:pPr>
                            <a:r>
                              <a:rPr b="0" lang="en-US" sz="1800" spc="-1" strike="noStrike">
                                <a:solidFill>
                                  <a:srgbClr val="ffffff"/>
                                </a:solidFill>
                                <a:latin typeface="Avenir Next LT Pro"/>
                                <a:ea typeface="DejaVu Sans"/>
                              </a:rPr>
                              <a:t> </a:t>
                            </a:r>
                            <a:endParaRPr b="0" lang="en-US" sz="1800" spc="-1" strike="noStrike">
                              <a:latin typeface="Arial"/>
                            </a:endParaRPr>
                          </a:p>
                        </p:txBody>
                      </p:sp>
                    </p:grpSp>
                    <p:sp>
                      <p:nvSpPr>
                        <p:cNvPr id="358" name="Oval 180"/>
                        <p:cNvSpPr/>
                        <p:nvPr/>
                      </p:nvSpPr>
                      <p:spPr>
                        <a:xfrm>
                          <a:off x="225720" y="5058000"/>
                          <a:ext cx="1521000" cy="1521000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rgbClr val="958ea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/>
                      </p:style>
                      <p:txBody>
                        <a:bodyPr lIns="90000" rIns="90000" tIns="45000" bIns="45000" anchor="ctr">
                          <a:noAutofit/>
                        </a:bodyPr>
                        <a:p>
                          <a:pPr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b="0" lang="en-US" sz="1800" spc="-1" strike="noStrike">
                              <a:solidFill>
                                <a:srgbClr val="ffffff"/>
                              </a:solidFill>
                              <a:latin typeface="Avenir Next LT Pro"/>
                              <a:ea typeface="DejaVu Sans"/>
                            </a:rPr>
                            <a:t> </a:t>
                          </a:r>
                          <a:endParaRPr b="0" lang="en-US" sz="1800" spc="-1" strike="noStrike">
                            <a:latin typeface="Arial"/>
                          </a:endParaRPr>
                        </a:p>
                      </p:txBody>
                    </p:sp>
                  </p:grpSp>
                  <p:sp>
                    <p:nvSpPr>
                      <p:cNvPr id="359" name="Oval 178"/>
                      <p:cNvSpPr/>
                      <p:nvPr/>
                    </p:nvSpPr>
                    <p:spPr>
                      <a:xfrm>
                        <a:off x="299160" y="5131440"/>
                        <a:ext cx="1373760" cy="1373760"/>
                      </a:xfrm>
                      <a:prstGeom prst="ellipse">
                        <a:avLst/>
                      </a:prstGeom>
                      <a:noFill/>
                      <a:ln>
                        <a:solidFill>
                          <a:srgbClr val="958ea2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/>
                    </p:style>
                    <p:txBody>
                      <a:bodyPr lIns="90000" rIns="90000" tIns="45000" bIns="4500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  <a:buNone/>
                        </a:pPr>
                        <a:r>
                          <a:rPr b="0" lang="en-US" sz="1800" spc="-1" strike="noStrike">
                            <a:solidFill>
                              <a:srgbClr val="ffffff"/>
                            </a:solidFill>
                            <a:latin typeface="Avenir Next LT Pro"/>
                            <a:ea typeface="DejaVu Sans"/>
                          </a:rPr>
                          <a:t> </a:t>
                        </a:r>
                        <a:endParaRPr b="0" lang="en-US" sz="1800" spc="-1" strike="noStrike">
                          <a:latin typeface="Arial"/>
                        </a:endParaRPr>
                      </a:p>
                    </p:txBody>
                  </p:sp>
                </p:grpSp>
                <p:sp>
                  <p:nvSpPr>
                    <p:cNvPr id="360" name="Oval 176"/>
                    <p:cNvSpPr/>
                    <p:nvPr/>
                  </p:nvSpPr>
                  <p:spPr>
                    <a:xfrm>
                      <a:off x="372960" y="5205240"/>
                      <a:ext cx="1226160" cy="1226160"/>
                    </a:xfrm>
                    <a:prstGeom prst="ellipse">
                      <a:avLst/>
                    </a:prstGeom>
                    <a:noFill/>
                    <a:ln>
                      <a:solidFill>
                        <a:srgbClr val="958ea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venir Next LT Pro"/>
                          <a:ea typeface="DejaVu Sans"/>
                        </a:rPr>
                        <a:t> </a:t>
                      </a:r>
                      <a:endParaRPr b="0" lang="en-US" sz="1800" spc="-1" strike="noStrike">
                        <a:latin typeface="Arial"/>
                      </a:endParaRPr>
                    </a:p>
                  </p:txBody>
                </p:sp>
              </p:grpSp>
              <p:sp>
                <p:nvSpPr>
                  <p:cNvPr id="361" name="Oval 173"/>
                  <p:cNvSpPr/>
                  <p:nvPr/>
                </p:nvSpPr>
                <p:spPr>
                  <a:xfrm>
                    <a:off x="446760" y="5279040"/>
                    <a:ext cx="1078920" cy="1078920"/>
                  </a:xfrm>
                  <a:prstGeom prst="ellipse">
                    <a:avLst/>
                  </a:prstGeom>
                  <a:noFill/>
                  <a:ln>
                    <a:solidFill>
                      <a:srgbClr val="958ea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>
                      <a:lnSpc>
                        <a:spcPct val="100000"/>
                      </a:lnSpc>
                      <a:buNone/>
                    </a:pPr>
                    <a:r>
                      <a:rPr b="0" lang="en-US" sz="1800" spc="-1" strike="noStrike">
                        <a:solidFill>
                          <a:srgbClr val="ffffff"/>
                        </a:solidFill>
                        <a:latin typeface="Avenir Next LT Pro"/>
                        <a:ea typeface="DejaVu Sans"/>
                      </a:rPr>
                      <a:t> </a:t>
                    </a:r>
                    <a:endParaRPr b="0" lang="en-US" sz="18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362" name="Oval 165"/>
                <p:cNvSpPr/>
                <p:nvPr/>
              </p:nvSpPr>
              <p:spPr>
                <a:xfrm>
                  <a:off x="520560" y="5352840"/>
                  <a:ext cx="931320" cy="931320"/>
                </a:xfrm>
                <a:prstGeom prst="ellipse">
                  <a:avLst/>
                </a:prstGeom>
                <a:noFill/>
                <a:ln>
                  <a:solidFill>
                    <a:srgbClr val="958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63" name="Oval 166"/>
                <p:cNvSpPr/>
                <p:nvPr/>
              </p:nvSpPr>
              <p:spPr>
                <a:xfrm>
                  <a:off x="594360" y="5426640"/>
                  <a:ext cx="783720" cy="783720"/>
                </a:xfrm>
                <a:prstGeom prst="ellipse">
                  <a:avLst/>
                </a:prstGeom>
                <a:noFill/>
                <a:ln>
                  <a:solidFill>
                    <a:srgbClr val="958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64" name="Oval 168"/>
                <p:cNvSpPr/>
                <p:nvPr/>
              </p:nvSpPr>
              <p:spPr>
                <a:xfrm>
                  <a:off x="667800" y="5500080"/>
                  <a:ext cx="636480" cy="636480"/>
                </a:xfrm>
                <a:prstGeom prst="ellipse">
                  <a:avLst/>
                </a:prstGeom>
                <a:noFill/>
                <a:ln>
                  <a:solidFill>
                    <a:srgbClr val="958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65" name="Oval 170"/>
                <p:cNvSpPr/>
                <p:nvPr/>
              </p:nvSpPr>
              <p:spPr>
                <a:xfrm>
                  <a:off x="741600" y="5573880"/>
                  <a:ext cx="488880" cy="488880"/>
                </a:xfrm>
                <a:prstGeom prst="ellipse">
                  <a:avLst/>
                </a:prstGeom>
                <a:noFill/>
                <a:ln>
                  <a:solidFill>
                    <a:srgbClr val="958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  <p:sp>
              <p:nvSpPr>
                <p:cNvPr id="366" name="Oval 171"/>
                <p:cNvSpPr/>
                <p:nvPr/>
              </p:nvSpPr>
              <p:spPr>
                <a:xfrm>
                  <a:off x="815400" y="5647680"/>
                  <a:ext cx="341640" cy="341640"/>
                </a:xfrm>
                <a:prstGeom prst="ellipse">
                  <a:avLst/>
                </a:prstGeom>
                <a:noFill/>
                <a:ln>
                  <a:solidFill>
                    <a:srgbClr val="958ea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Avenir Next LT Pro"/>
                      <a:ea typeface="DejaVu Sans"/>
                    </a:rPr>
                    <a:t> </a:t>
                  </a:r>
                  <a:endParaRPr b="0" lang="en-U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367" name="Oval 163"/>
              <p:cNvSpPr/>
              <p:nvPr/>
            </p:nvSpPr>
            <p:spPr>
              <a:xfrm>
                <a:off x="889200" y="5721480"/>
                <a:ext cx="194040" cy="194040"/>
              </a:xfrm>
              <a:prstGeom prst="ellipse">
                <a:avLst/>
              </a:prstGeom>
              <a:noFill/>
              <a:ln>
                <a:solidFill>
                  <a:srgbClr val="958e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Avenir Next LT Pro"/>
                    <a:ea typeface="DejaVu Sans"/>
                  </a:rPr>
                  <a:t> 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368" name="Freeform: Shape 66"/>
            <p:cNvSpPr/>
            <p:nvPr/>
          </p:nvSpPr>
          <p:spPr>
            <a:xfrm rot="16200000">
              <a:off x="506880" y="5338080"/>
              <a:ext cx="1012320" cy="202752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9" name="Rectangle 70"/>
            <p:cNvSpPr/>
            <p:nvPr/>
          </p:nvSpPr>
          <p:spPr>
            <a:xfrm>
              <a:off x="2028600" y="6089400"/>
              <a:ext cx="2046600" cy="7660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" name="Oval 74"/>
            <p:cNvSpPr/>
            <p:nvPr/>
          </p:nvSpPr>
          <p:spPr>
            <a:xfrm>
              <a:off x="3837960" y="1859400"/>
              <a:ext cx="271800" cy="271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1" name="Straight Connector 76"/>
            <p:cNvSpPr/>
            <p:nvPr/>
          </p:nvSpPr>
          <p:spPr>
            <a:xfrm flipV="1">
              <a:off x="0" y="1990440"/>
              <a:ext cx="4023360" cy="33840"/>
            </a:xfrm>
            <a:prstGeom prst="line">
              <a:avLst/>
            </a:prstGeom>
            <a:ln w="50800">
              <a:solidFill>
                <a:srgbClr val="f8f0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2" name="PlaceHolder 1"/>
          <p:cNvSpPr>
            <a:spLocks noGrp="1"/>
          </p:cNvSpPr>
          <p:nvPr>
            <p:ph type="ftr" idx="7"/>
          </p:nvPr>
        </p:nvSpPr>
        <p:spPr>
          <a:xfrm>
            <a:off x="8727120" y="635004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ldNum" idx="8"/>
          </p:nvPr>
        </p:nvSpPr>
        <p:spPr>
          <a:xfrm>
            <a:off x="11123280" y="63529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90AADD-1FA6-4A17-A586-E818701E9388}" type="slidenum"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dt" idx="9"/>
          </p:nvPr>
        </p:nvSpPr>
        <p:spPr>
          <a:xfrm>
            <a:off x="7519680" y="63532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bfbb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raphic 25" descr=""/>
          <p:cNvPicPr/>
          <p:nvPr/>
        </p:nvPicPr>
        <p:blipFill>
          <a:blip r:embed="rId2"/>
          <a:stretch/>
        </p:blipFill>
        <p:spPr>
          <a:xfrm rot="8097600">
            <a:off x="404640" y="-981000"/>
            <a:ext cx="2027520" cy="2027520"/>
          </a:xfrm>
          <a:prstGeom prst="rect">
            <a:avLst/>
          </a:prstGeom>
          <a:ln w="0">
            <a:noFill/>
          </a:ln>
        </p:spPr>
      </p:pic>
      <p:sp>
        <p:nvSpPr>
          <p:cNvPr id="414" name="Rectangle 23"/>
          <p:cNvSpPr/>
          <p:nvPr/>
        </p:nvSpPr>
        <p:spPr>
          <a:xfrm rot="13508400">
            <a:off x="-1022760" y="459720"/>
            <a:ext cx="2027520" cy="2027520"/>
          </a:xfrm>
          <a:custGeom>
            <a:avLst/>
            <a:gdLst/>
            <a:ahLst/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5" name="Graphic 8" descr=""/>
          <p:cNvPicPr/>
          <p:nvPr/>
        </p:nvPicPr>
        <p:blipFill>
          <a:blip r:embed="rId3"/>
          <a:stretch/>
        </p:blipFill>
        <p:spPr>
          <a:xfrm rot="18902400">
            <a:off x="406080" y="1900440"/>
            <a:ext cx="2027520" cy="2027520"/>
          </a:xfrm>
          <a:prstGeom prst="rect">
            <a:avLst/>
          </a:prstGeom>
          <a:ln w="0">
            <a:noFill/>
          </a:ln>
        </p:spPr>
      </p:pic>
      <p:sp>
        <p:nvSpPr>
          <p:cNvPr id="416" name="Rectangle 23"/>
          <p:cNvSpPr/>
          <p:nvPr/>
        </p:nvSpPr>
        <p:spPr>
          <a:xfrm rot="18900000">
            <a:off x="411840" y="1924560"/>
            <a:ext cx="2027520" cy="2027520"/>
          </a:xfrm>
          <a:custGeom>
            <a:avLst/>
            <a:gdLst/>
            <a:ahLst/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Graphic 11" descr=""/>
          <p:cNvPicPr/>
          <p:nvPr/>
        </p:nvPicPr>
        <p:blipFill>
          <a:blip r:embed="rId4"/>
          <a:stretch/>
        </p:blipFill>
        <p:spPr>
          <a:xfrm rot="2709000">
            <a:off x="-1018800" y="3354120"/>
            <a:ext cx="2027520" cy="2027520"/>
          </a:xfrm>
          <a:prstGeom prst="rect">
            <a:avLst/>
          </a:prstGeom>
          <a:ln w="0">
            <a:noFill/>
          </a:ln>
        </p:spPr>
      </p:pic>
      <p:pic>
        <p:nvPicPr>
          <p:cNvPr id="418" name="Graphic 12" descr=""/>
          <p:cNvPicPr/>
          <p:nvPr/>
        </p:nvPicPr>
        <p:blipFill>
          <a:blip r:embed="rId5"/>
          <a:stretch/>
        </p:blipFill>
        <p:spPr>
          <a:xfrm rot="13489200">
            <a:off x="1859760" y="3359520"/>
            <a:ext cx="2027520" cy="2027520"/>
          </a:xfrm>
          <a:prstGeom prst="rect">
            <a:avLst/>
          </a:prstGeom>
          <a:ln w="0">
            <a:noFill/>
          </a:ln>
        </p:spPr>
      </p:pic>
      <p:grpSp>
        <p:nvGrpSpPr>
          <p:cNvPr id="419" name="Group 20"/>
          <p:cNvGrpSpPr/>
          <p:nvPr/>
        </p:nvGrpSpPr>
        <p:grpSpPr>
          <a:xfrm>
            <a:off x="-7560" y="5806440"/>
            <a:ext cx="2868120" cy="998280"/>
            <a:chOff x="-7560" y="5806440"/>
            <a:chExt cx="2868120" cy="998280"/>
          </a:xfrm>
        </p:grpSpPr>
        <p:sp>
          <p:nvSpPr>
            <p:cNvPr id="420" name="Freeform: Shape 90"/>
            <p:cNvSpPr/>
            <p:nvPr/>
          </p:nvSpPr>
          <p:spPr>
            <a:xfrm>
              <a:off x="-7560" y="5806440"/>
              <a:ext cx="2868120" cy="26280"/>
            </a:xfrm>
            <a:custGeom>
              <a:avLst/>
              <a:gdLst/>
              <a:ahLst/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1" name="Freeform: Shape 89"/>
            <p:cNvSpPr/>
            <p:nvPr/>
          </p:nvSpPr>
          <p:spPr>
            <a:xfrm>
              <a:off x="53640" y="5867280"/>
              <a:ext cx="2746080" cy="26280"/>
            </a:xfrm>
            <a:custGeom>
              <a:avLst/>
              <a:gdLst/>
              <a:ahLst/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2" name="Freeform: Shape 88"/>
            <p:cNvSpPr/>
            <p:nvPr/>
          </p:nvSpPr>
          <p:spPr>
            <a:xfrm>
              <a:off x="115560" y="5927400"/>
              <a:ext cx="2623680" cy="27000"/>
            </a:xfrm>
            <a:custGeom>
              <a:avLst/>
              <a:gdLst/>
              <a:ahLst/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3" name="Freeform: Shape 87"/>
            <p:cNvSpPr/>
            <p:nvPr/>
          </p:nvSpPr>
          <p:spPr>
            <a:xfrm>
              <a:off x="176760" y="5988600"/>
              <a:ext cx="2501640" cy="27000"/>
            </a:xfrm>
            <a:custGeom>
              <a:avLst/>
              <a:gdLst/>
              <a:ahLst/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4" name="Freeform: Shape 86"/>
            <p:cNvSpPr/>
            <p:nvPr/>
          </p:nvSpPr>
          <p:spPr>
            <a:xfrm>
              <a:off x="236160" y="6049440"/>
              <a:ext cx="2381040" cy="26280"/>
            </a:xfrm>
            <a:custGeom>
              <a:avLst/>
              <a:gdLst/>
              <a:ahLst/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5" name="Freeform: Shape 85"/>
            <p:cNvSpPr/>
            <p:nvPr/>
          </p:nvSpPr>
          <p:spPr>
            <a:xfrm>
              <a:off x="297360" y="6110280"/>
              <a:ext cx="2258640" cy="26280"/>
            </a:xfrm>
            <a:custGeom>
              <a:avLst/>
              <a:gdLst/>
              <a:ahLst/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6" name="Freeform: Shape 84"/>
            <p:cNvSpPr/>
            <p:nvPr/>
          </p:nvSpPr>
          <p:spPr>
            <a:xfrm>
              <a:off x="359280" y="6170400"/>
              <a:ext cx="2136600" cy="27000"/>
            </a:xfrm>
            <a:custGeom>
              <a:avLst/>
              <a:gdLst/>
              <a:ahLst/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7" name="Freeform: Shape 83"/>
            <p:cNvSpPr/>
            <p:nvPr/>
          </p:nvSpPr>
          <p:spPr>
            <a:xfrm>
              <a:off x="418680" y="6231240"/>
              <a:ext cx="2016000" cy="26280"/>
            </a:xfrm>
            <a:custGeom>
              <a:avLst/>
              <a:gdLst/>
              <a:ahLst/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8" name="Freeform: Shape 82"/>
            <p:cNvSpPr/>
            <p:nvPr/>
          </p:nvSpPr>
          <p:spPr>
            <a:xfrm>
              <a:off x="479880" y="6292440"/>
              <a:ext cx="1893600" cy="26280"/>
            </a:xfrm>
            <a:custGeom>
              <a:avLst/>
              <a:gdLst/>
              <a:ahLst/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9" name="Freeform: Shape 81"/>
            <p:cNvSpPr/>
            <p:nvPr/>
          </p:nvSpPr>
          <p:spPr>
            <a:xfrm>
              <a:off x="541080" y="6353280"/>
              <a:ext cx="1771560" cy="26280"/>
            </a:xfrm>
            <a:custGeom>
              <a:avLst/>
              <a:gdLst/>
              <a:ahLst/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0" name="Freeform: Shape 80"/>
            <p:cNvSpPr/>
            <p:nvPr/>
          </p:nvSpPr>
          <p:spPr>
            <a:xfrm>
              <a:off x="603000" y="6413400"/>
              <a:ext cx="1649160" cy="27000"/>
            </a:xfrm>
            <a:custGeom>
              <a:avLst/>
              <a:gdLst/>
              <a:ahLst/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1" name="Freeform: Shape 79"/>
            <p:cNvSpPr/>
            <p:nvPr/>
          </p:nvSpPr>
          <p:spPr>
            <a:xfrm>
              <a:off x="662400" y="6474240"/>
              <a:ext cx="1528560" cy="26280"/>
            </a:xfrm>
            <a:custGeom>
              <a:avLst/>
              <a:gdLst/>
              <a:ahLst/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2" name="Freeform: Shape 78"/>
            <p:cNvSpPr/>
            <p:nvPr/>
          </p:nvSpPr>
          <p:spPr>
            <a:xfrm>
              <a:off x="723600" y="6535440"/>
              <a:ext cx="1406520" cy="26280"/>
            </a:xfrm>
            <a:custGeom>
              <a:avLst/>
              <a:gdLst/>
              <a:ahLst/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3" name="Freeform: Shape 77"/>
            <p:cNvSpPr/>
            <p:nvPr/>
          </p:nvSpPr>
          <p:spPr>
            <a:xfrm>
              <a:off x="785520" y="6595560"/>
              <a:ext cx="1284120" cy="27000"/>
            </a:xfrm>
            <a:custGeom>
              <a:avLst/>
              <a:gdLst/>
              <a:ahLst/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4" name="Freeform: Shape 76"/>
            <p:cNvSpPr/>
            <p:nvPr/>
          </p:nvSpPr>
          <p:spPr>
            <a:xfrm>
              <a:off x="846720" y="6656400"/>
              <a:ext cx="1161720" cy="27000"/>
            </a:xfrm>
            <a:custGeom>
              <a:avLst/>
              <a:gdLst/>
              <a:ahLst/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5" name="Freeform: Shape 75"/>
            <p:cNvSpPr/>
            <p:nvPr/>
          </p:nvSpPr>
          <p:spPr>
            <a:xfrm>
              <a:off x="906120" y="6717240"/>
              <a:ext cx="1041120" cy="26280"/>
            </a:xfrm>
            <a:custGeom>
              <a:avLst/>
              <a:gdLst/>
              <a:ahLst/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6" name="Freeform: Shape 72"/>
            <p:cNvSpPr/>
            <p:nvPr/>
          </p:nvSpPr>
          <p:spPr>
            <a:xfrm>
              <a:off x="967320" y="6778440"/>
              <a:ext cx="919080" cy="26280"/>
            </a:xfrm>
            <a:custGeom>
              <a:avLst/>
              <a:gdLst/>
              <a:ahLst/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37" name="Freeform: Shape 100"/>
          <p:cNvSpPr/>
          <p:nvPr/>
        </p:nvSpPr>
        <p:spPr>
          <a:xfrm>
            <a:off x="1793520" y="5801760"/>
            <a:ext cx="1072800" cy="1055880"/>
          </a:xfrm>
          <a:custGeom>
            <a:avLst/>
            <a:gdLst/>
            <a:ahLst/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Freeform: Shape 162"/>
          <p:cNvSpPr/>
          <p:nvPr/>
        </p:nvSpPr>
        <p:spPr>
          <a:xfrm>
            <a:off x="1035720" y="6829200"/>
            <a:ext cx="916560" cy="26280"/>
          </a:xfrm>
          <a:custGeom>
            <a:avLst/>
            <a:gdLst/>
            <a:ahLst/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PlaceHolder 1"/>
          <p:cNvSpPr>
            <a:spLocks noGrp="1"/>
          </p:cNvSpPr>
          <p:nvPr>
            <p:ph type="ftr" idx="10"/>
          </p:nvPr>
        </p:nvSpPr>
        <p:spPr>
          <a:xfrm>
            <a:off x="6642000" y="635004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a8a8a8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a8a8a8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ldNum" idx="11"/>
          </p:nvPr>
        </p:nvSpPr>
        <p:spPr>
          <a:xfrm>
            <a:off x="10949400" y="63565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a8a8a8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0BE4D2-F655-40D1-B2DF-DFA817D8F7B8}" type="slidenum">
              <a:rPr b="0" lang="en-US" sz="1000" spc="-1" strike="noStrike">
                <a:solidFill>
                  <a:srgbClr val="a8a8a8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dt" idx="12"/>
          </p:nvPr>
        </p:nvSpPr>
        <p:spPr>
          <a:xfrm>
            <a:off x="3523680" y="63532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5e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33"/>
          <p:cNvSpPr/>
          <p:nvPr/>
        </p:nvSpPr>
        <p:spPr>
          <a:xfrm>
            <a:off x="1011240" y="4863240"/>
            <a:ext cx="2027520" cy="2002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1" name="Picture 34" descr=""/>
          <p:cNvPicPr/>
          <p:nvPr/>
        </p:nvPicPr>
        <p:blipFill>
          <a:blip r:embed="rId2"/>
          <a:stretch/>
        </p:blipFill>
        <p:spPr>
          <a:xfrm>
            <a:off x="1011240" y="5865120"/>
            <a:ext cx="2016720" cy="996840"/>
          </a:xfrm>
          <a:prstGeom prst="rect">
            <a:avLst/>
          </a:prstGeom>
          <a:ln w="0">
            <a:noFill/>
          </a:ln>
        </p:spPr>
      </p:pic>
      <p:grpSp>
        <p:nvGrpSpPr>
          <p:cNvPr id="482" name="Group 8"/>
          <p:cNvGrpSpPr/>
          <p:nvPr/>
        </p:nvGrpSpPr>
        <p:grpSpPr>
          <a:xfrm>
            <a:off x="0" y="0"/>
            <a:ext cx="1014840" cy="6855480"/>
            <a:chOff x="0" y="0"/>
            <a:chExt cx="1014840" cy="6855480"/>
          </a:xfrm>
        </p:grpSpPr>
        <p:sp>
          <p:nvSpPr>
            <p:cNvPr id="483" name="Rectangle 9"/>
            <p:cNvSpPr/>
            <p:nvPr/>
          </p:nvSpPr>
          <p:spPr>
            <a:xfrm>
              <a:off x="0" y="4827960"/>
              <a:ext cx="1012320" cy="2027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Rectangle 10"/>
            <p:cNvSpPr/>
            <p:nvPr/>
          </p:nvSpPr>
          <p:spPr>
            <a:xfrm>
              <a:off x="0" y="2833200"/>
              <a:ext cx="1012320" cy="2027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Rectangle 11"/>
            <p:cNvSpPr/>
            <p:nvPr/>
          </p:nvSpPr>
          <p:spPr>
            <a:xfrm>
              <a:off x="0" y="0"/>
              <a:ext cx="1012320" cy="2027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6" name="Picture 12" descr=""/>
            <p:cNvPicPr/>
            <p:nvPr/>
          </p:nvPicPr>
          <p:blipFill>
            <a:blip r:embed="rId3"/>
            <a:stretch/>
          </p:blipFill>
          <p:spPr>
            <a:xfrm rot="5400000">
              <a:off x="-460080" y="550440"/>
              <a:ext cx="1826280" cy="902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7" name="Rectangle 13"/>
            <p:cNvSpPr/>
            <p:nvPr/>
          </p:nvSpPr>
          <p:spPr>
            <a:xfrm>
              <a:off x="0" y="2030040"/>
              <a:ext cx="1012320" cy="8103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Freeform: Shape 14"/>
            <p:cNvSpPr/>
            <p:nvPr/>
          </p:nvSpPr>
          <p:spPr>
            <a:xfrm rot="10800000">
              <a:off x="102960" y="2935440"/>
              <a:ext cx="911880" cy="182628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89" name="Graphic 15" descr=""/>
            <p:cNvPicPr/>
            <p:nvPr/>
          </p:nvPicPr>
          <p:blipFill>
            <a:blip r:embed="rId4"/>
            <a:stretch/>
          </p:blipFill>
          <p:spPr>
            <a:xfrm rot="5400000">
              <a:off x="-454680" y="5380920"/>
              <a:ext cx="1826280" cy="911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0" name="Rectangle 23"/>
          <p:cNvSpPr/>
          <p:nvPr/>
        </p:nvSpPr>
        <p:spPr>
          <a:xfrm>
            <a:off x="1011240" y="2834280"/>
            <a:ext cx="2027520" cy="2027520"/>
          </a:xfrm>
          <a:custGeom>
            <a:avLst/>
            <a:gdLst/>
            <a:ahLst/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PlaceHolder 1"/>
          <p:cNvSpPr>
            <a:spLocks noGrp="1"/>
          </p:cNvSpPr>
          <p:nvPr>
            <p:ph type="ftr" idx="13"/>
          </p:nvPr>
        </p:nvSpPr>
        <p:spPr>
          <a:xfrm>
            <a:off x="6788520" y="635004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ldNum" idx="14"/>
          </p:nvPr>
        </p:nvSpPr>
        <p:spPr>
          <a:xfrm>
            <a:off x="10962000" y="63565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4E8D1A9-75A2-4E4A-A2F9-9FE58F58C62A}" type="slidenum"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dt" idx="15"/>
          </p:nvPr>
        </p:nvSpPr>
        <p:spPr>
          <a:xfrm>
            <a:off x="3804120" y="63532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5e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roup 9"/>
          <p:cNvGrpSpPr/>
          <p:nvPr/>
        </p:nvGrpSpPr>
        <p:grpSpPr>
          <a:xfrm>
            <a:off x="0" y="0"/>
            <a:ext cx="1014840" cy="6855480"/>
            <a:chOff x="0" y="0"/>
            <a:chExt cx="1014840" cy="6855480"/>
          </a:xfrm>
        </p:grpSpPr>
        <p:sp>
          <p:nvSpPr>
            <p:cNvPr id="533" name="Rectangle 32"/>
            <p:cNvSpPr/>
            <p:nvPr/>
          </p:nvSpPr>
          <p:spPr>
            <a:xfrm>
              <a:off x="0" y="4827960"/>
              <a:ext cx="1012320" cy="20275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4" name="Rectangle 33"/>
            <p:cNvSpPr/>
            <p:nvPr/>
          </p:nvSpPr>
          <p:spPr>
            <a:xfrm>
              <a:off x="0" y="2833200"/>
              <a:ext cx="1012320" cy="20275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Rectangle 39"/>
            <p:cNvSpPr/>
            <p:nvPr/>
          </p:nvSpPr>
          <p:spPr>
            <a:xfrm>
              <a:off x="0" y="0"/>
              <a:ext cx="1012320" cy="20275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Rectangle 41"/>
            <p:cNvSpPr/>
            <p:nvPr/>
          </p:nvSpPr>
          <p:spPr>
            <a:xfrm>
              <a:off x="0" y="2030040"/>
              <a:ext cx="1012320" cy="810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7" name="Freeform: Shape 43"/>
            <p:cNvSpPr/>
            <p:nvPr/>
          </p:nvSpPr>
          <p:spPr>
            <a:xfrm rot="10800000">
              <a:off x="102960" y="2939400"/>
              <a:ext cx="911880" cy="1826280"/>
            </a:xfrm>
            <a:custGeom>
              <a:avLst/>
              <a:gdLst/>
              <a:ahLst/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8" name="Graphic 47" descr=""/>
            <p:cNvPicPr/>
            <p:nvPr/>
          </p:nvPicPr>
          <p:blipFill>
            <a:blip r:embed="rId2"/>
            <a:stretch/>
          </p:blipFill>
          <p:spPr>
            <a:xfrm rot="5400000">
              <a:off x="-454680" y="5416560"/>
              <a:ext cx="1826280" cy="911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9" name="Graphic 49" descr=""/>
            <p:cNvPicPr/>
            <p:nvPr/>
          </p:nvPicPr>
          <p:blipFill>
            <a:blip r:embed="rId3"/>
            <a:stretch/>
          </p:blipFill>
          <p:spPr>
            <a:xfrm rot="5400000">
              <a:off x="-454680" y="560880"/>
              <a:ext cx="1826280" cy="911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40" name="PlaceHolder 1"/>
          <p:cNvSpPr>
            <a:spLocks noGrp="1"/>
          </p:cNvSpPr>
          <p:nvPr>
            <p:ph type="ftr" idx="16"/>
          </p:nvPr>
        </p:nvSpPr>
        <p:spPr>
          <a:xfrm>
            <a:off x="5744520" y="6350040"/>
            <a:ext cx="22834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&lt;footer&gt;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sldNum" idx="17"/>
          </p:nvPr>
        </p:nvSpPr>
        <p:spPr>
          <a:xfrm>
            <a:off x="11123280" y="63565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A5BE42-597F-4F70-A23C-9EDB993DA698}" type="slidenum"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dt" idx="18"/>
          </p:nvPr>
        </p:nvSpPr>
        <p:spPr>
          <a:xfrm>
            <a:off x="1554480" y="6353280"/>
            <a:ext cx="1094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ttps://en.wikiversity.org/wiki/Recognizing_Fallacies/Fallacies_of_Ambiguit" TargetMode="External"/><Relationship Id="rId2" Type="http://schemas.openxmlformats.org/officeDocument/2006/relationships/hyperlink" Target="ttps://www.scribbr.com/fallacies/equivocation-fallacy" TargetMode="External"/><Relationship Id="rId3" Type="http://schemas.openxmlformats.org/officeDocument/2006/relationships/hyperlink" Target="ttps://www.youtube.com/watch?v=mGCwPIU4iO" TargetMode="External"/><Relationship Id="rId4" Type="http://schemas.openxmlformats.org/officeDocument/2006/relationships/hyperlink" Target="ttps://www.youtube.com/watch?v=1aryg2WJ57" TargetMode="External"/><Relationship Id="rId5" Type="http://schemas.openxmlformats.org/officeDocument/2006/relationships/hyperlink" Target="ttps://www.comingsoon.net/guides/features/1788741-1-percent-club-questions-answers-tonight-last-night-tv-sho" TargetMode="External"/><Relationship Id="rId6" Type="http://schemas.openxmlformats.org/officeDocument/2006/relationships/hyperlink" Target="ttps://craigssenseofwonder.wordpress.com/tag/amphiboly" TargetMode="External"/><Relationship Id="rId7" Type="http://schemas.openxmlformats.org/officeDocument/2006/relationships/hyperlink" Target="ttps://blogorganon.blogspot.com/2016/01/a-funny-amphiboly.htm" TargetMode="External"/><Relationship Id="rId8" Type="http://schemas.openxmlformats.org/officeDocument/2006/relationships/slideLayout" Target="../slideLayouts/slideLayout97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4714920" y="677880"/>
            <a:ext cx="6853680" cy="3588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Equivocation</a:t>
            </a:r>
            <a:br>
              <a:rPr sz="6000"/>
            </a:b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	</a:t>
            </a: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	</a:t>
            </a: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	</a:t>
            </a: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	</a:t>
            </a: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	</a:t>
            </a: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&amp; </a:t>
            </a:r>
            <a:br>
              <a:rPr sz="6000"/>
            </a:br>
            <a:r>
              <a:rPr b="1" lang="en-US" sz="6000" spc="-1" strike="noStrike" cap="all">
                <a:solidFill>
                  <a:srgbClr val="f8f0e3"/>
                </a:solidFill>
                <a:latin typeface="Avenir Next LT Pro"/>
              </a:rPr>
              <a:t>Amphiboly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914400" y="200880"/>
            <a:ext cx="3294000" cy="71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cap="all">
                <a:solidFill>
                  <a:srgbClr val="224e7f"/>
                </a:solidFill>
                <a:latin typeface="Avenir Next LT Pro"/>
              </a:rPr>
              <a:t>Definition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0" y="457200"/>
            <a:ext cx="6703200" cy="571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Times New Roman"/>
                <a:ea typeface="Times New Roman"/>
              </a:rPr>
              <a:t>Equivocation (semantic ambiguity)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The fallacy of attempting to demonstrate or support a point by playing on the ambiguity of an expression.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Example - A nova is when a star explodes. Chevy made novas in the 70's. Chevy exploded stars in the past.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Times New Roman"/>
                <a:ea typeface="Times New Roman"/>
              </a:rPr>
              <a:t>Amphiboly (syntactic ambiguity)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The mistake of trying to demonstrate or support a point by playing on the ambiguity of an expression, where the ambiguity derives from the expression’s syntax.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Example - I found a cougar in my car.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latin typeface="Times New Roman"/>
                <a:ea typeface="Times New Roman"/>
              </a:rPr>
              <a:t>Accent (emphasized ambiguity)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When the meaning of a sentence is changed by placing an unusual verbal emphasis or when, in a written passage, it is left unclear on which word the emphasis was supposed to fall.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Times New Roman"/>
                <a:ea typeface="Times New Roman"/>
              </a:rPr>
              <a:t>Example - Frank gave a great speech today.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10702A-7B84-4BD0-9B51-40C3BFBDC12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172200" y="431640"/>
            <a:ext cx="3851280" cy="70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</a:rPr>
              <a:t>examples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91" name="Picture Placeholder 33"/>
          <p:cNvSpPr/>
          <p:nvPr/>
        </p:nvSpPr>
        <p:spPr>
          <a:xfrm rot="10800000">
            <a:off x="2520" y="763920"/>
            <a:ext cx="4073760" cy="6094080"/>
          </a:xfrm>
          <a:custGeom>
            <a:avLst/>
            <a:gdLst/>
            <a:ahLst/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Oval 30"/>
          <p:cNvSpPr/>
          <p:nvPr/>
        </p:nvSpPr>
        <p:spPr>
          <a:xfrm>
            <a:off x="3903480" y="4646160"/>
            <a:ext cx="271800" cy="27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Straight Connector 31"/>
          <p:cNvSpPr/>
          <p:nvPr/>
        </p:nvSpPr>
        <p:spPr>
          <a:xfrm>
            <a:off x="-97920" y="660240"/>
            <a:ext cx="4160880" cy="4149000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PlaceHolder 6"/>
          <p:cNvSpPr/>
          <p:nvPr/>
        </p:nvSpPr>
        <p:spPr>
          <a:xfrm>
            <a:off x="6858000" y="1600200"/>
            <a:ext cx="251280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3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Equivocation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icture Placeholder 12"/>
          <p:cNvSpPr/>
          <p:nvPr/>
        </p:nvSpPr>
        <p:spPr>
          <a:xfrm>
            <a:off x="0" y="0"/>
            <a:ext cx="4073760" cy="6094080"/>
          </a:xfrm>
          <a:custGeom>
            <a:avLst/>
            <a:gdLst/>
            <a:ahLst/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Oval 43"/>
          <p:cNvSpPr/>
          <p:nvPr/>
        </p:nvSpPr>
        <p:spPr>
          <a:xfrm>
            <a:off x="3903480" y="5895360"/>
            <a:ext cx="271800" cy="27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Straight Connector 42"/>
          <p:cNvSpPr/>
          <p:nvPr/>
        </p:nvSpPr>
        <p:spPr>
          <a:xfrm>
            <a:off x="-97920" y="1909440"/>
            <a:ext cx="4160880" cy="4149000"/>
          </a:xfrm>
          <a:prstGeom prst="line">
            <a:avLst/>
          </a:prstGeom>
          <a:ln w="508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PlaceHolder 5"/>
          <p:cNvSpPr/>
          <p:nvPr/>
        </p:nvSpPr>
        <p:spPr>
          <a:xfrm>
            <a:off x="6987960" y="386280"/>
            <a:ext cx="28400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3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Equivocation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2"/>
          <a:stretch/>
        </p:blipFill>
        <p:spPr>
          <a:xfrm>
            <a:off x="5786280" y="3102120"/>
            <a:ext cx="4956840" cy="3297600"/>
          </a:xfrm>
          <a:prstGeom prst="rect">
            <a:avLst/>
          </a:prstGeom>
          <a:ln w="0">
            <a:noFill/>
          </a:ln>
        </p:spPr>
      </p:pic>
      <p:sp>
        <p:nvSpPr>
          <p:cNvPr id="600" name="PlaceHolder 7"/>
          <p:cNvSpPr/>
          <p:nvPr/>
        </p:nvSpPr>
        <p:spPr>
          <a:xfrm>
            <a:off x="4727880" y="1143720"/>
            <a:ext cx="683748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9000"/>
          </a:bodyPr>
          <a:p>
            <a:pPr algn="ctr">
              <a:lnSpc>
                <a:spcPct val="10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The 1% Club - S1E1 - June 3, 2024</a:t>
            </a:r>
            <a:br>
              <a:rPr sz="4800"/>
            </a:b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70% Question: </a:t>
            </a:r>
            <a:br>
              <a:rPr sz="4800"/>
            </a:b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Wednesday, Will and Wanda went out to lunch. At the end of the meal, one of them paid the bill, but it wasn’t Will or Wanda. Who paid for lunch?</a:t>
            </a:r>
            <a:endParaRPr b="0" lang="en-US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8"/>
          <p:cNvSpPr/>
          <p:nvPr/>
        </p:nvSpPr>
        <p:spPr>
          <a:xfrm>
            <a:off x="2644560" y="386280"/>
            <a:ext cx="2840040" cy="52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  <a:ea typeface="DejaVu Sans"/>
              </a:rPr>
              <a:t>Amphiboly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602" name="" descr=""/>
          <p:cNvPicPr/>
          <p:nvPr/>
        </p:nvPicPr>
        <p:blipFill>
          <a:blip r:embed="rId1"/>
          <a:stretch/>
        </p:blipFill>
        <p:spPr>
          <a:xfrm>
            <a:off x="685800" y="1600200"/>
            <a:ext cx="2693520" cy="3807720"/>
          </a:xfrm>
          <a:prstGeom prst="rect">
            <a:avLst/>
          </a:prstGeom>
          <a:ln w="0">
            <a:noFill/>
          </a:ln>
        </p:spPr>
      </p:pic>
      <p:pic>
        <p:nvPicPr>
          <p:cNvPr id="603" name="" descr=""/>
          <p:cNvPicPr/>
          <p:nvPr/>
        </p:nvPicPr>
        <p:blipFill>
          <a:blip r:embed="rId2"/>
          <a:stretch/>
        </p:blipFill>
        <p:spPr>
          <a:xfrm>
            <a:off x="4114800" y="1615320"/>
            <a:ext cx="3275640" cy="3869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1EC4B4-50DE-4C38-BA40-D003E29234F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4572000" y="685800"/>
            <a:ext cx="5081760" cy="79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800" spc="-1" strike="noStrike" cap="all">
                <a:solidFill>
                  <a:srgbClr val="f8f0e3"/>
                </a:solidFill>
                <a:latin typeface="Avenir Next LT Pro"/>
              </a:rPr>
              <a:t>How TO SPOT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subTitle"/>
          </p:nvPr>
        </p:nvSpPr>
        <p:spPr>
          <a:xfrm>
            <a:off x="4752360" y="1996920"/>
            <a:ext cx="644724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</a:rPr>
              <a:t>Look for ambiguity in the argument/statement. Identify slang, pronouns/prepositions, and unstated parts of the statement.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The easiest form to spot is usually Equivocation, when a  word/phrase has more than one meaning, including slang uses.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Determine if any pronouns or prepositions are ambiguous. Amphiboly often involves these.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Unstated/implied subjects/verbs/etc often allow the reader to fill in the blank with an incorrect assumption.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4BB299-F0C3-49FA-94F2-05E37399DF44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3200400" y="873720"/>
            <a:ext cx="7887240" cy="138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cap="all">
                <a:solidFill>
                  <a:srgbClr val="224e7f"/>
                </a:solidFill>
                <a:latin typeface="Avenir Next LT Pro"/>
              </a:rPr>
              <a:t>Effectiveness &amp;</a:t>
            </a:r>
            <a:br>
              <a:rPr sz="4400"/>
            </a:br>
            <a:r>
              <a:rPr b="1" lang="en-US" sz="4400" spc="-1" strike="noStrike" cap="all">
                <a:solidFill>
                  <a:srgbClr val="224e7f"/>
                </a:solidFill>
                <a:latin typeface="Avenir Next LT Pro"/>
              </a:rPr>
              <a:t>Effect on the world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3200400" y="2971800"/>
            <a:ext cx="8685000" cy="365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000" spc="-1" strike="noStrike">
                <a:latin typeface="Times New Roman"/>
              </a:rPr>
              <a:t>How effective these fallacies are lies almost entirely in the cleverness of the user versus the critical thinking and intellect of the listener.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000" spc="-1" strike="noStrike">
                <a:latin typeface="Times New Roman"/>
              </a:rPr>
              <a:t>The more subtle and crafty the ambiguity, the more likely the fallacy is to go unnoticed and, if intentional, serve its intended purpose.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000" spc="-1" strike="noStrike">
                <a:latin typeface="Times New Roman"/>
              </a:rPr>
              <a:t>These fallacies can be effective in communicating disagreeable messages.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000" spc="-1" strike="noStrike">
                <a:latin typeface="Times New Roman"/>
              </a:rPr>
              <a:t>Use of these fallacies is common in politics and advertising, where a statement's ambiguity and openness to multiple interpretations can allow a voter/consumer to hear what they want and/or allow the politician/company to weasel out of the statement later.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D44A8D-843B-4118-94E3-B5F48E80AD8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3807720" y="898560"/>
            <a:ext cx="5105880" cy="6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cap="all">
                <a:solidFill>
                  <a:srgbClr val="f8f0e3"/>
                </a:solidFill>
                <a:latin typeface="Avenir Next LT Pro"/>
              </a:rPr>
              <a:t>How to avoid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09" name="Picture Placeholder 13"/>
          <p:cNvSpPr/>
          <p:nvPr/>
        </p:nvSpPr>
        <p:spPr>
          <a:xfrm>
            <a:off x="1011240" y="9360"/>
            <a:ext cx="2027520" cy="4848120"/>
          </a:xfrm>
          <a:custGeom>
            <a:avLst/>
            <a:gdLst/>
            <a:ahLst/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3804120" y="2514600"/>
            <a:ext cx="7612920" cy="372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1800" spc="-1" strike="noStrike">
                <a:solidFill>
                  <a:srgbClr val="f8f0e3"/>
                </a:solidFill>
                <a:latin typeface="Times New Roman"/>
              </a:rPr>
              <a:t>Clarity is key - Try to avoid ambiguity in words and sentence structure.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1800" spc="-1" strike="noStrike">
                <a:solidFill>
                  <a:srgbClr val="f8f0e3"/>
                </a:solidFill>
                <a:latin typeface="Times New Roman"/>
              </a:rPr>
              <a:t>Avoid slang terms and unclear pronouns or prepositions.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1800" spc="-1" strike="noStrike">
                <a:solidFill>
                  <a:srgbClr val="f8f0e3"/>
                </a:solidFill>
                <a:latin typeface="Times New Roman"/>
              </a:rPr>
              <a:t>Make sure there are no unstated subjects/verbs/etc.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1800" spc="-1" strike="noStrike">
                <a:solidFill>
                  <a:srgbClr val="f8f0e3"/>
                </a:solidFill>
                <a:latin typeface="Times New Roman"/>
              </a:rPr>
              <a:t>Improve your personal dictionary; understanding a word’s possible meanings can help avoid confusion.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1800" spc="-1" strike="noStrike">
                <a:solidFill>
                  <a:srgbClr val="f8f0e3"/>
                </a:solidFill>
                <a:latin typeface="Times New Roman"/>
              </a:rPr>
              <a:t>Remember that the ambiguity can be unintentional, so asking the speaker to clarify the meaning of a word, phrase, or sentence can sometimes resolve the fallacy.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Oval 63"/>
          <p:cNvSpPr/>
          <p:nvPr/>
        </p:nvSpPr>
        <p:spPr>
          <a:xfrm>
            <a:off x="1901880" y="2682720"/>
            <a:ext cx="271800" cy="271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Straight Connector 16"/>
          <p:cNvSpPr/>
          <p:nvPr/>
        </p:nvSpPr>
        <p:spPr>
          <a:xfrm flipV="1">
            <a:off x="0" y="2824560"/>
            <a:ext cx="2011680" cy="360"/>
          </a:xfrm>
          <a:prstGeom prst="line">
            <a:avLst/>
          </a:prstGeom>
          <a:ln w="38100">
            <a:solidFill>
              <a:srgbClr val="f8f0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9E2D028-1B27-48EA-9D25-20E33BA313F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1552680" y="896040"/>
            <a:ext cx="9864000" cy="1355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cap="all">
                <a:solidFill>
                  <a:srgbClr val="f8f0e3"/>
                </a:solidFill>
                <a:latin typeface="Avenir Next LT Pro"/>
              </a:rPr>
              <a:t>References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1552680" y="1828800"/>
            <a:ext cx="9875520" cy="428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1000"/>
          </a:bodyPr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Recognizing Fallacies/Fallacies of Ambiguity. (2022, November 25). In Wikipedia.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1"/>
              </a:rPr>
              <a:t>https://en.wikiversity.org/wiki/Recognizing_Fallacies/Fallacies_of_Ambiguity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Equivocation Fallacy | Definition &amp; Examples. (2023, July 24).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2"/>
              </a:rPr>
              <a:t>https://www.scribbr.com/fallacies/equivocation-fallacy/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Family Guy Logical Fallacies: Equivocation. (2021, December 31).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3"/>
              </a:rPr>
              <a:t>https://www.youtube.com/watch?v=mGCwPIU4iOs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The Equivocation Fallacy - Don't Do this in a Debate - featuring Donald Trump and Hillary Clinton. (2020, August 8).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4"/>
              </a:rPr>
              <a:t>https://www.youtube.com/watch?v=1aryg2WJ570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The 1% Club Questions &amp; Answers for Season 1 (2024). (2024, September 10).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5"/>
              </a:rPr>
              <a:t>https://www.comingsoon.net/guides/features/1788741-1-percent-club-questions-answers-tonight-last-night-tv-show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Critical Thinking: Common Informal Fallacies, Part 2. (2013 February 14).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6"/>
              </a:rPr>
              <a:t>https://craigssenseofwonder.wordpress.com/tag/amphiboly/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Aft>
                <a:spcPts val="1001"/>
              </a:spcAft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venir Next LT Pro"/>
              </a:rPr>
              <a:t>A funny Amphiboly. (2016, January 26). 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venir Next LT Pro"/>
                <a:hlinkClick r:id="rId7"/>
              </a:rPr>
              <a:t>https://blogorganon.blogspot.com/2016/01/a-funny-amphiboly.html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sldNum" idx="22"/>
          </p:nvPr>
        </p:nvSpPr>
        <p:spPr>
          <a:xfrm>
            <a:off x="11123280" y="6356520"/>
            <a:ext cx="45468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ffffff"/>
                </a:solidFill>
                <a:latin typeface="Avenir Next LT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059127-C4A0-435B-A5D7-EBD083A08E8C}" type="slidenum">
              <a:rPr b="0" lang="en-US" sz="1000" spc="-1" strike="noStrike">
                <a:solidFill>
                  <a:srgbClr val="ffffff"/>
                </a:solidFill>
                <a:latin typeface="Avenir Next LT Pr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Application>LibreOffice/7.3.2.2$Windows_X86_64 LibreOffice_project/49f2b1bff42cfccbd8f788c8dc32c1c309559be0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2023-12-19T13:11:42Z</dcterms:created>
  <dc:creator/>
  <dc:description/>
  <dc:language>en-US</dc:language>
  <cp:lastModifiedBy/>
  <dcterms:modified xsi:type="dcterms:W3CDTF">2024-10-22T17:59:32Z</dcterms:modified>
  <cp:revision>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13</vt:i4>
  </property>
  <property fmtid="{D5CDD505-2E9C-101B-9397-08002B2CF9AE}" pid="4" name="PresentationFormat">
    <vt:lpwstr>Widescreen</vt:lpwstr>
  </property>
  <property fmtid="{D5CDD505-2E9C-101B-9397-08002B2CF9AE}" pid="5" name="Slides">
    <vt:i4>13</vt:i4>
  </property>
</Properties>
</file>